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Raleway"/>
      <p:regular r:id="rId96"/>
      <p:bold r:id="rId97"/>
      <p:italic r:id="rId98"/>
      <p:boldItalic r:id="rId99"/>
    </p:embeddedFont>
    <p:embeddedFont>
      <p:font typeface="Lato"/>
      <p:regular r:id="rId100"/>
      <p:bold r:id="rId101"/>
      <p:italic r:id="rId102"/>
      <p:boldItalic r:id="rId103"/>
    </p:embeddedFont>
    <p:embeddedFont>
      <p:font typeface="Merriweather"/>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6D1748-F61B-4C01-A3B7-763848F57808}">
  <a:tblStyle styleId="{7F6D1748-F61B-4C01-A3B7-763848F5780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3FE546E-1226-491D-9231-D0F4763894D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Merriweather-boldItalic.fntdata"/><Relationship Id="rId106" Type="http://schemas.openxmlformats.org/officeDocument/2006/relationships/font" Target="fonts/Merriweather-italic.fntdata"/><Relationship Id="rId105" Type="http://schemas.openxmlformats.org/officeDocument/2006/relationships/font" Target="fonts/Merriweather-bold.fntdata"/><Relationship Id="rId104" Type="http://schemas.openxmlformats.org/officeDocument/2006/relationships/font" Target="fonts/Merriweather-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ato-boldItalic.fntdata"/><Relationship Id="rId102" Type="http://schemas.openxmlformats.org/officeDocument/2006/relationships/font" Target="fonts/Lato-italic.fntdata"/><Relationship Id="rId101" Type="http://schemas.openxmlformats.org/officeDocument/2006/relationships/font" Target="fonts/Lato-bold.fntdata"/><Relationship Id="rId100" Type="http://schemas.openxmlformats.org/officeDocument/2006/relationships/font" Target="fonts/Lato-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Raleway-bold.fntdata"/><Relationship Id="rId96" Type="http://schemas.openxmlformats.org/officeDocument/2006/relationships/font" Target="fonts/Raleway-regular.fntdata"/><Relationship Id="rId11" Type="http://schemas.openxmlformats.org/officeDocument/2006/relationships/slide" Target="slides/slide6.xml"/><Relationship Id="rId99" Type="http://schemas.openxmlformats.org/officeDocument/2006/relationships/font" Target="fonts/Raleway-boldItalic.fntdata"/><Relationship Id="rId10" Type="http://schemas.openxmlformats.org/officeDocument/2006/relationships/slide" Target="slides/slide5.xml"/><Relationship Id="rId98" Type="http://schemas.openxmlformats.org/officeDocument/2006/relationships/font" Target="fonts/Raleway-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3" name="Shape 4823"/>
        <p:cNvGrpSpPr/>
        <p:nvPr/>
      </p:nvGrpSpPr>
      <p:grpSpPr>
        <a:xfrm>
          <a:off x="0" y="0"/>
          <a:ext cx="0" cy="0"/>
          <a:chOff x="0" y="0"/>
          <a:chExt cx="0" cy="0"/>
        </a:xfrm>
      </p:grpSpPr>
      <p:sp>
        <p:nvSpPr>
          <p:cNvPr id="4824" name="Google Shape;4824;g1d9386fa236_5_8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5" name="Google Shape;4825;g1d9386fa236_5_8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3" name="Shape 4903"/>
        <p:cNvGrpSpPr/>
        <p:nvPr/>
      </p:nvGrpSpPr>
      <p:grpSpPr>
        <a:xfrm>
          <a:off x="0" y="0"/>
          <a:ext cx="0" cy="0"/>
          <a:chOff x="0" y="0"/>
          <a:chExt cx="0" cy="0"/>
        </a:xfrm>
      </p:grpSpPr>
      <p:sp>
        <p:nvSpPr>
          <p:cNvPr id="4904" name="Google Shape;4904;g308e272550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5" name="Google Shape;4905;g308e272550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1" name="Shape 4911"/>
        <p:cNvGrpSpPr/>
        <p:nvPr/>
      </p:nvGrpSpPr>
      <p:grpSpPr>
        <a:xfrm>
          <a:off x="0" y="0"/>
          <a:ext cx="0" cy="0"/>
          <a:chOff x="0" y="0"/>
          <a:chExt cx="0" cy="0"/>
        </a:xfrm>
      </p:grpSpPr>
      <p:sp>
        <p:nvSpPr>
          <p:cNvPr id="4912" name="Google Shape;4912;g308e272550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3" name="Google Shape;4913;g308e272550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308e272550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308e272550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8" name="Shape 4928"/>
        <p:cNvGrpSpPr/>
        <p:nvPr/>
      </p:nvGrpSpPr>
      <p:grpSpPr>
        <a:xfrm>
          <a:off x="0" y="0"/>
          <a:ext cx="0" cy="0"/>
          <a:chOff x="0" y="0"/>
          <a:chExt cx="0" cy="0"/>
        </a:xfrm>
      </p:grpSpPr>
      <p:sp>
        <p:nvSpPr>
          <p:cNvPr id="4929" name="Google Shape;4929;g308e272550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0" name="Google Shape;4930;g308e272550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6" name="Shape 4936"/>
        <p:cNvGrpSpPr/>
        <p:nvPr/>
      </p:nvGrpSpPr>
      <p:grpSpPr>
        <a:xfrm>
          <a:off x="0" y="0"/>
          <a:ext cx="0" cy="0"/>
          <a:chOff x="0" y="0"/>
          <a:chExt cx="0" cy="0"/>
        </a:xfrm>
      </p:grpSpPr>
      <p:sp>
        <p:nvSpPr>
          <p:cNvPr id="4937" name="Google Shape;4937;g308e272550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8" name="Google Shape;4938;g308e272550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3" name="Shape 4943"/>
        <p:cNvGrpSpPr/>
        <p:nvPr/>
      </p:nvGrpSpPr>
      <p:grpSpPr>
        <a:xfrm>
          <a:off x="0" y="0"/>
          <a:ext cx="0" cy="0"/>
          <a:chOff x="0" y="0"/>
          <a:chExt cx="0" cy="0"/>
        </a:xfrm>
      </p:grpSpPr>
      <p:sp>
        <p:nvSpPr>
          <p:cNvPr id="4944" name="Google Shape;4944;g308e272550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5" name="Google Shape;4945;g308e272550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1" name="Shape 4951"/>
        <p:cNvGrpSpPr/>
        <p:nvPr/>
      </p:nvGrpSpPr>
      <p:grpSpPr>
        <a:xfrm>
          <a:off x="0" y="0"/>
          <a:ext cx="0" cy="0"/>
          <a:chOff x="0" y="0"/>
          <a:chExt cx="0" cy="0"/>
        </a:xfrm>
      </p:grpSpPr>
      <p:sp>
        <p:nvSpPr>
          <p:cNvPr id="4952" name="Google Shape;4952;g308e272550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3" name="Google Shape;4953;g308e272550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7" name="Shape 4957"/>
        <p:cNvGrpSpPr/>
        <p:nvPr/>
      </p:nvGrpSpPr>
      <p:grpSpPr>
        <a:xfrm>
          <a:off x="0" y="0"/>
          <a:ext cx="0" cy="0"/>
          <a:chOff x="0" y="0"/>
          <a:chExt cx="0" cy="0"/>
        </a:xfrm>
      </p:grpSpPr>
      <p:sp>
        <p:nvSpPr>
          <p:cNvPr id="4958" name="Google Shape;4958;g1d9386fa236_5_9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9" name="Google Shape;4959;g1d9386fa236_5_9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3" name="Shape 4963"/>
        <p:cNvGrpSpPr/>
        <p:nvPr/>
      </p:nvGrpSpPr>
      <p:grpSpPr>
        <a:xfrm>
          <a:off x="0" y="0"/>
          <a:ext cx="0" cy="0"/>
          <a:chOff x="0" y="0"/>
          <a:chExt cx="0" cy="0"/>
        </a:xfrm>
      </p:grpSpPr>
      <p:sp>
        <p:nvSpPr>
          <p:cNvPr id="4964" name="Google Shape;4964;g308e272550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5" name="Google Shape;4965;g308e272550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0" name="Shape 4970"/>
        <p:cNvGrpSpPr/>
        <p:nvPr/>
      </p:nvGrpSpPr>
      <p:grpSpPr>
        <a:xfrm>
          <a:off x="0" y="0"/>
          <a:ext cx="0" cy="0"/>
          <a:chOff x="0" y="0"/>
          <a:chExt cx="0" cy="0"/>
        </a:xfrm>
      </p:grpSpPr>
      <p:sp>
        <p:nvSpPr>
          <p:cNvPr id="4971" name="Google Shape;4971;g308e2725503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2" name="Google Shape;4972;g308e2725503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3" name="Shape 4833"/>
        <p:cNvGrpSpPr/>
        <p:nvPr/>
      </p:nvGrpSpPr>
      <p:grpSpPr>
        <a:xfrm>
          <a:off x="0" y="0"/>
          <a:ext cx="0" cy="0"/>
          <a:chOff x="0" y="0"/>
          <a:chExt cx="0" cy="0"/>
        </a:xfrm>
      </p:grpSpPr>
      <p:sp>
        <p:nvSpPr>
          <p:cNvPr id="4834" name="Google Shape;4834;g1d9386fa236_5_8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5" name="Google Shape;4835;g1d9386fa236_5_8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7" name="Shape 4977"/>
        <p:cNvGrpSpPr/>
        <p:nvPr/>
      </p:nvGrpSpPr>
      <p:grpSpPr>
        <a:xfrm>
          <a:off x="0" y="0"/>
          <a:ext cx="0" cy="0"/>
          <a:chOff x="0" y="0"/>
          <a:chExt cx="0" cy="0"/>
        </a:xfrm>
      </p:grpSpPr>
      <p:sp>
        <p:nvSpPr>
          <p:cNvPr id="4978" name="Google Shape;4978;g308e272550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9" name="Google Shape;4979;g308e272550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5" name="Shape 4985"/>
        <p:cNvGrpSpPr/>
        <p:nvPr/>
      </p:nvGrpSpPr>
      <p:grpSpPr>
        <a:xfrm>
          <a:off x="0" y="0"/>
          <a:ext cx="0" cy="0"/>
          <a:chOff x="0" y="0"/>
          <a:chExt cx="0" cy="0"/>
        </a:xfrm>
      </p:grpSpPr>
      <p:sp>
        <p:nvSpPr>
          <p:cNvPr id="4986" name="Google Shape;4986;g308e272550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7" name="Google Shape;4987;g308e272550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3" name="Shape 4993"/>
        <p:cNvGrpSpPr/>
        <p:nvPr/>
      </p:nvGrpSpPr>
      <p:grpSpPr>
        <a:xfrm>
          <a:off x="0" y="0"/>
          <a:ext cx="0" cy="0"/>
          <a:chOff x="0" y="0"/>
          <a:chExt cx="0" cy="0"/>
        </a:xfrm>
      </p:grpSpPr>
      <p:sp>
        <p:nvSpPr>
          <p:cNvPr id="4994" name="Google Shape;4994;g308e272550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5" name="Google Shape;4995;g308e272550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9" name="Shape 4999"/>
        <p:cNvGrpSpPr/>
        <p:nvPr/>
      </p:nvGrpSpPr>
      <p:grpSpPr>
        <a:xfrm>
          <a:off x="0" y="0"/>
          <a:ext cx="0" cy="0"/>
          <a:chOff x="0" y="0"/>
          <a:chExt cx="0" cy="0"/>
        </a:xfrm>
      </p:grpSpPr>
      <p:sp>
        <p:nvSpPr>
          <p:cNvPr id="5000" name="Google Shape;5000;g3093b57303f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1" name="Google Shape;5001;g3093b57303f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exponentially smoothed method to remove extreme data and create a smooth red line as we can see.</a:t>
            </a:r>
            <a:endParaRPr>
              <a:solidFill>
                <a:schemeClr val="dk1"/>
              </a:solidFill>
            </a:endParaRPr>
          </a:p>
          <a:p>
            <a:pPr indent="0" lvl="0" marL="0" rtl="0" algn="l">
              <a:spcBef>
                <a:spcPts val="0"/>
              </a:spcBef>
              <a:spcAft>
                <a:spcPts val="0"/>
              </a:spcAft>
              <a:buNone/>
            </a:pPr>
            <a:r>
              <a:rPr lang="en">
                <a:solidFill>
                  <a:schemeClr val="dk1"/>
                </a:solidFill>
              </a:rPr>
              <a:t>The peaks and the trend are still expressed in the graph.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g3093b57303f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9" name="Google Shape;5009;g3093b57303f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Sub-LoB of Niche, </a:t>
            </a:r>
            <a:r>
              <a:rPr b="1" lang="en" u="sng"/>
              <a:t>Medical</a:t>
            </a:r>
            <a:r>
              <a:rPr lang="en"/>
              <a:t> and </a:t>
            </a:r>
            <a:r>
              <a:rPr b="1" lang="en" u="sng"/>
              <a:t>Industrial, Organization and Tools</a:t>
            </a:r>
            <a:r>
              <a:rPr lang="en"/>
              <a:t> brought the main Sales, so we decide to delve into these two product lines in the following part and to analyze the seasonality in 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6" name="Shape 5016"/>
        <p:cNvGrpSpPr/>
        <p:nvPr/>
      </p:nvGrpSpPr>
      <p:grpSpPr>
        <a:xfrm>
          <a:off x="0" y="0"/>
          <a:ext cx="0" cy="0"/>
          <a:chOff x="0" y="0"/>
          <a:chExt cx="0" cy="0"/>
        </a:xfrm>
      </p:grpSpPr>
      <p:sp>
        <p:nvSpPr>
          <p:cNvPr id="5017" name="Google Shape;5017;g3093b57303f_3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8" name="Google Shape;5018;g3093b57303f_3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4" name="Shape 5024"/>
        <p:cNvGrpSpPr/>
        <p:nvPr/>
      </p:nvGrpSpPr>
      <p:grpSpPr>
        <a:xfrm>
          <a:off x="0" y="0"/>
          <a:ext cx="0" cy="0"/>
          <a:chOff x="0" y="0"/>
          <a:chExt cx="0" cy="0"/>
        </a:xfrm>
      </p:grpSpPr>
      <p:sp>
        <p:nvSpPr>
          <p:cNvPr id="5025" name="Google Shape;5025;g3093b57303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6" name="Google Shape;5026;g3093b57303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1" name="Shape 5031"/>
        <p:cNvGrpSpPr/>
        <p:nvPr/>
      </p:nvGrpSpPr>
      <p:grpSpPr>
        <a:xfrm>
          <a:off x="0" y="0"/>
          <a:ext cx="0" cy="0"/>
          <a:chOff x="0" y="0"/>
          <a:chExt cx="0" cy="0"/>
        </a:xfrm>
      </p:grpSpPr>
      <p:sp>
        <p:nvSpPr>
          <p:cNvPr id="5032" name="Google Shape;5032;g3093b57303f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3" name="Google Shape;5033;g3093b57303f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5" name="Shape 5045"/>
        <p:cNvGrpSpPr/>
        <p:nvPr/>
      </p:nvGrpSpPr>
      <p:grpSpPr>
        <a:xfrm>
          <a:off x="0" y="0"/>
          <a:ext cx="0" cy="0"/>
          <a:chOff x="0" y="0"/>
          <a:chExt cx="0" cy="0"/>
        </a:xfrm>
      </p:grpSpPr>
      <p:sp>
        <p:nvSpPr>
          <p:cNvPr id="5046" name="Google Shape;5046;g30984a25d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7" name="Google Shape;5047;g30984a25d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3" name="Shape 5053"/>
        <p:cNvGrpSpPr/>
        <p:nvPr/>
      </p:nvGrpSpPr>
      <p:grpSpPr>
        <a:xfrm>
          <a:off x="0" y="0"/>
          <a:ext cx="0" cy="0"/>
          <a:chOff x="0" y="0"/>
          <a:chExt cx="0" cy="0"/>
        </a:xfrm>
      </p:grpSpPr>
      <p:sp>
        <p:nvSpPr>
          <p:cNvPr id="5054" name="Google Shape;5054;g3093b57303f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5" name="Google Shape;5055;g3093b57303f_3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1" name="Shape 4841"/>
        <p:cNvGrpSpPr/>
        <p:nvPr/>
      </p:nvGrpSpPr>
      <p:grpSpPr>
        <a:xfrm>
          <a:off x="0" y="0"/>
          <a:ext cx="0" cy="0"/>
          <a:chOff x="0" y="0"/>
          <a:chExt cx="0" cy="0"/>
        </a:xfrm>
      </p:grpSpPr>
      <p:sp>
        <p:nvSpPr>
          <p:cNvPr id="4842" name="Google Shape;4842;g1d9386fa236_5_8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3" name="Google Shape;4843;g1d9386fa236_5_8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1" name="Shape 5061"/>
        <p:cNvGrpSpPr/>
        <p:nvPr/>
      </p:nvGrpSpPr>
      <p:grpSpPr>
        <a:xfrm>
          <a:off x="0" y="0"/>
          <a:ext cx="0" cy="0"/>
          <a:chOff x="0" y="0"/>
          <a:chExt cx="0" cy="0"/>
        </a:xfrm>
      </p:grpSpPr>
      <p:sp>
        <p:nvSpPr>
          <p:cNvPr id="5062" name="Google Shape;5062;g3093b57303f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3" name="Google Shape;5063;g3093b57303f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3093b57303f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3093b57303f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2" name="Shape 5082"/>
        <p:cNvGrpSpPr/>
        <p:nvPr/>
      </p:nvGrpSpPr>
      <p:grpSpPr>
        <a:xfrm>
          <a:off x="0" y="0"/>
          <a:ext cx="0" cy="0"/>
          <a:chOff x="0" y="0"/>
          <a:chExt cx="0" cy="0"/>
        </a:xfrm>
      </p:grpSpPr>
      <p:sp>
        <p:nvSpPr>
          <p:cNvPr id="5083" name="Google Shape;5083;g30984a25de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4" name="Google Shape;5084;g30984a25de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0" name="Shape 5090"/>
        <p:cNvGrpSpPr/>
        <p:nvPr/>
      </p:nvGrpSpPr>
      <p:grpSpPr>
        <a:xfrm>
          <a:off x="0" y="0"/>
          <a:ext cx="0" cy="0"/>
          <a:chOff x="0" y="0"/>
          <a:chExt cx="0" cy="0"/>
        </a:xfrm>
      </p:grpSpPr>
      <p:sp>
        <p:nvSpPr>
          <p:cNvPr id="5091" name="Google Shape;5091;g3093b57303f_3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2" name="Google Shape;5092;g3093b57303f_3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8" name="Shape 5098"/>
        <p:cNvGrpSpPr/>
        <p:nvPr/>
      </p:nvGrpSpPr>
      <p:grpSpPr>
        <a:xfrm>
          <a:off x="0" y="0"/>
          <a:ext cx="0" cy="0"/>
          <a:chOff x="0" y="0"/>
          <a:chExt cx="0" cy="0"/>
        </a:xfrm>
      </p:grpSpPr>
      <p:sp>
        <p:nvSpPr>
          <p:cNvPr id="5099" name="Google Shape;5099;g3093b57303f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0" name="Google Shape;5100;g3093b57303f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5" name="Shape 5105"/>
        <p:cNvGrpSpPr/>
        <p:nvPr/>
      </p:nvGrpSpPr>
      <p:grpSpPr>
        <a:xfrm>
          <a:off x="0" y="0"/>
          <a:ext cx="0" cy="0"/>
          <a:chOff x="0" y="0"/>
          <a:chExt cx="0" cy="0"/>
        </a:xfrm>
      </p:grpSpPr>
      <p:sp>
        <p:nvSpPr>
          <p:cNvPr id="5106" name="Google Shape;5106;g3093b57303f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7" name="Google Shape;5107;g3093b57303f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8" name="Shape 5118"/>
        <p:cNvGrpSpPr/>
        <p:nvPr/>
      </p:nvGrpSpPr>
      <p:grpSpPr>
        <a:xfrm>
          <a:off x="0" y="0"/>
          <a:ext cx="0" cy="0"/>
          <a:chOff x="0" y="0"/>
          <a:chExt cx="0" cy="0"/>
        </a:xfrm>
      </p:grpSpPr>
      <p:sp>
        <p:nvSpPr>
          <p:cNvPr id="5119" name="Google Shape;5119;g30984a25d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0" name="Google Shape;5120;g30984a25d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6" name="Shape 5126"/>
        <p:cNvGrpSpPr/>
        <p:nvPr/>
      </p:nvGrpSpPr>
      <p:grpSpPr>
        <a:xfrm>
          <a:off x="0" y="0"/>
          <a:ext cx="0" cy="0"/>
          <a:chOff x="0" y="0"/>
          <a:chExt cx="0" cy="0"/>
        </a:xfrm>
      </p:grpSpPr>
      <p:sp>
        <p:nvSpPr>
          <p:cNvPr id="5127" name="Google Shape;5127;g3093b57303f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8" name="Google Shape;5128;g3093b57303f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4" name="Shape 5134"/>
        <p:cNvGrpSpPr/>
        <p:nvPr/>
      </p:nvGrpSpPr>
      <p:grpSpPr>
        <a:xfrm>
          <a:off x="0" y="0"/>
          <a:ext cx="0" cy="0"/>
          <a:chOff x="0" y="0"/>
          <a:chExt cx="0" cy="0"/>
        </a:xfrm>
      </p:grpSpPr>
      <p:sp>
        <p:nvSpPr>
          <p:cNvPr id="5135" name="Google Shape;5135;g3093b57303f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6" name="Google Shape;5136;g3093b57303f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8" name="Shape 5148"/>
        <p:cNvGrpSpPr/>
        <p:nvPr/>
      </p:nvGrpSpPr>
      <p:grpSpPr>
        <a:xfrm>
          <a:off x="0" y="0"/>
          <a:ext cx="0" cy="0"/>
          <a:chOff x="0" y="0"/>
          <a:chExt cx="0" cy="0"/>
        </a:xfrm>
      </p:grpSpPr>
      <p:sp>
        <p:nvSpPr>
          <p:cNvPr id="5149" name="Google Shape;5149;g308e272550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0" name="Google Shape;5150;g308e272550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7" name="Shape 4857"/>
        <p:cNvGrpSpPr/>
        <p:nvPr/>
      </p:nvGrpSpPr>
      <p:grpSpPr>
        <a:xfrm>
          <a:off x="0" y="0"/>
          <a:ext cx="0" cy="0"/>
          <a:chOff x="0" y="0"/>
          <a:chExt cx="0" cy="0"/>
        </a:xfrm>
      </p:grpSpPr>
      <p:sp>
        <p:nvSpPr>
          <p:cNvPr id="4858" name="Google Shape;4858;g1d9386fa236_5_9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9" name="Google Shape;4859;g1d9386fa236_5_9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4" name="Shape 5154"/>
        <p:cNvGrpSpPr/>
        <p:nvPr/>
      </p:nvGrpSpPr>
      <p:grpSpPr>
        <a:xfrm>
          <a:off x="0" y="0"/>
          <a:ext cx="0" cy="0"/>
          <a:chOff x="0" y="0"/>
          <a:chExt cx="0" cy="0"/>
        </a:xfrm>
      </p:grpSpPr>
      <p:sp>
        <p:nvSpPr>
          <p:cNvPr id="5155" name="Google Shape;5155;g308e27230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6" name="Google Shape;5156;g308e27230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1" name="Shape 5161"/>
        <p:cNvGrpSpPr/>
        <p:nvPr/>
      </p:nvGrpSpPr>
      <p:grpSpPr>
        <a:xfrm>
          <a:off x="0" y="0"/>
          <a:ext cx="0" cy="0"/>
          <a:chOff x="0" y="0"/>
          <a:chExt cx="0" cy="0"/>
        </a:xfrm>
      </p:grpSpPr>
      <p:sp>
        <p:nvSpPr>
          <p:cNvPr id="5162" name="Google Shape;5162;g3093b57303f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3" name="Google Shape;5163;g3093b57303f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8" name="Shape 5168"/>
        <p:cNvGrpSpPr/>
        <p:nvPr/>
      </p:nvGrpSpPr>
      <p:grpSpPr>
        <a:xfrm>
          <a:off x="0" y="0"/>
          <a:ext cx="0" cy="0"/>
          <a:chOff x="0" y="0"/>
          <a:chExt cx="0" cy="0"/>
        </a:xfrm>
      </p:grpSpPr>
      <p:sp>
        <p:nvSpPr>
          <p:cNvPr id="5169" name="Google Shape;5169;g3093b57303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0" name="Google Shape;5170;g3093b57303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6" name="Shape 5176"/>
        <p:cNvGrpSpPr/>
        <p:nvPr/>
      </p:nvGrpSpPr>
      <p:grpSpPr>
        <a:xfrm>
          <a:off x="0" y="0"/>
          <a:ext cx="0" cy="0"/>
          <a:chOff x="0" y="0"/>
          <a:chExt cx="0" cy="0"/>
        </a:xfrm>
      </p:grpSpPr>
      <p:sp>
        <p:nvSpPr>
          <p:cNvPr id="5177" name="Google Shape;5177;g3093b57303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8" name="Google Shape;5178;g3093b57303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4" name="Shape 5184"/>
        <p:cNvGrpSpPr/>
        <p:nvPr/>
      </p:nvGrpSpPr>
      <p:grpSpPr>
        <a:xfrm>
          <a:off x="0" y="0"/>
          <a:ext cx="0" cy="0"/>
          <a:chOff x="0" y="0"/>
          <a:chExt cx="0" cy="0"/>
        </a:xfrm>
      </p:grpSpPr>
      <p:sp>
        <p:nvSpPr>
          <p:cNvPr id="5185" name="Google Shape;5185;g3093b57303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6" name="Google Shape;5186;g3093b57303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91919"/>
                </a:solidFill>
              </a:rPr>
              <a:t>meaning that sales in one period are highly related to sales in the previous period.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3" name="Shape 5193"/>
        <p:cNvGrpSpPr/>
        <p:nvPr/>
      </p:nvGrpSpPr>
      <p:grpSpPr>
        <a:xfrm>
          <a:off x="0" y="0"/>
          <a:ext cx="0" cy="0"/>
          <a:chOff x="0" y="0"/>
          <a:chExt cx="0" cy="0"/>
        </a:xfrm>
      </p:grpSpPr>
      <p:sp>
        <p:nvSpPr>
          <p:cNvPr id="5194" name="Google Shape;5194;g3093b57303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5" name="Google Shape;5195;g3093b57303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2" name="Shape 5202"/>
        <p:cNvGrpSpPr/>
        <p:nvPr/>
      </p:nvGrpSpPr>
      <p:grpSpPr>
        <a:xfrm>
          <a:off x="0" y="0"/>
          <a:ext cx="0" cy="0"/>
          <a:chOff x="0" y="0"/>
          <a:chExt cx="0" cy="0"/>
        </a:xfrm>
      </p:grpSpPr>
      <p:sp>
        <p:nvSpPr>
          <p:cNvPr id="5203" name="Google Shape;5203;g308e27230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4" name="Google Shape;5204;g308e27230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0" name="Shape 5210"/>
        <p:cNvGrpSpPr/>
        <p:nvPr/>
      </p:nvGrpSpPr>
      <p:grpSpPr>
        <a:xfrm>
          <a:off x="0" y="0"/>
          <a:ext cx="0" cy="0"/>
          <a:chOff x="0" y="0"/>
          <a:chExt cx="0" cy="0"/>
        </a:xfrm>
      </p:grpSpPr>
      <p:sp>
        <p:nvSpPr>
          <p:cNvPr id="5211" name="Google Shape;5211;g3093b57303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2" name="Google Shape;5212;g3093b57303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8" name="Shape 5218"/>
        <p:cNvGrpSpPr/>
        <p:nvPr/>
      </p:nvGrpSpPr>
      <p:grpSpPr>
        <a:xfrm>
          <a:off x="0" y="0"/>
          <a:ext cx="0" cy="0"/>
          <a:chOff x="0" y="0"/>
          <a:chExt cx="0" cy="0"/>
        </a:xfrm>
      </p:grpSpPr>
      <p:sp>
        <p:nvSpPr>
          <p:cNvPr id="5219" name="Google Shape;5219;g3093b57303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0" name="Google Shape;5220;g3093b57303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91919"/>
                </a:solidFill>
              </a:rPr>
              <a:t>meaning that sales in one period are highly related to sales in the previous period.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g3093b57303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9" name="Google Shape;5229;g3093b57303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3" name="Shape 4863"/>
        <p:cNvGrpSpPr/>
        <p:nvPr/>
      </p:nvGrpSpPr>
      <p:grpSpPr>
        <a:xfrm>
          <a:off x="0" y="0"/>
          <a:ext cx="0" cy="0"/>
          <a:chOff x="0" y="0"/>
          <a:chExt cx="0" cy="0"/>
        </a:xfrm>
      </p:grpSpPr>
      <p:sp>
        <p:nvSpPr>
          <p:cNvPr id="4864" name="Google Shape;4864;g308e272550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5" name="Google Shape;4865;g308e272550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6" name="Shape 5236"/>
        <p:cNvGrpSpPr/>
        <p:nvPr/>
      </p:nvGrpSpPr>
      <p:grpSpPr>
        <a:xfrm>
          <a:off x="0" y="0"/>
          <a:ext cx="0" cy="0"/>
          <a:chOff x="0" y="0"/>
          <a:chExt cx="0" cy="0"/>
        </a:xfrm>
      </p:grpSpPr>
      <p:sp>
        <p:nvSpPr>
          <p:cNvPr id="5237" name="Google Shape;5237;g3093b57303f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8" name="Google Shape;5238;g3093b57303f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4" name="Shape 5244"/>
        <p:cNvGrpSpPr/>
        <p:nvPr/>
      </p:nvGrpSpPr>
      <p:grpSpPr>
        <a:xfrm>
          <a:off x="0" y="0"/>
          <a:ext cx="0" cy="0"/>
          <a:chOff x="0" y="0"/>
          <a:chExt cx="0" cy="0"/>
        </a:xfrm>
      </p:grpSpPr>
      <p:sp>
        <p:nvSpPr>
          <p:cNvPr id="5245" name="Google Shape;5245;g3093b57303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6" name="Google Shape;5246;g3093b57303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2" name="Shape 5252"/>
        <p:cNvGrpSpPr/>
        <p:nvPr/>
      </p:nvGrpSpPr>
      <p:grpSpPr>
        <a:xfrm>
          <a:off x="0" y="0"/>
          <a:ext cx="0" cy="0"/>
          <a:chOff x="0" y="0"/>
          <a:chExt cx="0" cy="0"/>
        </a:xfrm>
      </p:grpSpPr>
      <p:sp>
        <p:nvSpPr>
          <p:cNvPr id="5253" name="Google Shape;5253;g3093b57303f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4" name="Google Shape;5254;g3093b57303f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91919"/>
                </a:solidFill>
              </a:rPr>
              <a:t>meaning that sales in one period are highly related to sales in the previous period.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1" name="Shape 5261"/>
        <p:cNvGrpSpPr/>
        <p:nvPr/>
      </p:nvGrpSpPr>
      <p:grpSpPr>
        <a:xfrm>
          <a:off x="0" y="0"/>
          <a:ext cx="0" cy="0"/>
          <a:chOff x="0" y="0"/>
          <a:chExt cx="0" cy="0"/>
        </a:xfrm>
      </p:grpSpPr>
      <p:sp>
        <p:nvSpPr>
          <p:cNvPr id="5262" name="Google Shape;5262;g3093b57303f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3" name="Google Shape;5263;g3093b57303f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0" name="Shape 5270"/>
        <p:cNvGrpSpPr/>
        <p:nvPr/>
      </p:nvGrpSpPr>
      <p:grpSpPr>
        <a:xfrm>
          <a:off x="0" y="0"/>
          <a:ext cx="0" cy="0"/>
          <a:chOff x="0" y="0"/>
          <a:chExt cx="0" cy="0"/>
        </a:xfrm>
      </p:grpSpPr>
      <p:sp>
        <p:nvSpPr>
          <p:cNvPr id="5271" name="Google Shape;5271;g3093b57303f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2" name="Google Shape;5272;g3093b57303f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8" name="Shape 5278"/>
        <p:cNvGrpSpPr/>
        <p:nvPr/>
      </p:nvGrpSpPr>
      <p:grpSpPr>
        <a:xfrm>
          <a:off x="0" y="0"/>
          <a:ext cx="0" cy="0"/>
          <a:chOff x="0" y="0"/>
          <a:chExt cx="0" cy="0"/>
        </a:xfrm>
      </p:grpSpPr>
      <p:sp>
        <p:nvSpPr>
          <p:cNvPr id="5279" name="Google Shape;5279;g3093b57303f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0" name="Google Shape;5280;g3093b57303f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6" name="Shape 5286"/>
        <p:cNvGrpSpPr/>
        <p:nvPr/>
      </p:nvGrpSpPr>
      <p:grpSpPr>
        <a:xfrm>
          <a:off x="0" y="0"/>
          <a:ext cx="0" cy="0"/>
          <a:chOff x="0" y="0"/>
          <a:chExt cx="0" cy="0"/>
        </a:xfrm>
      </p:grpSpPr>
      <p:sp>
        <p:nvSpPr>
          <p:cNvPr id="5287" name="Google Shape;5287;g3093b57303f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8" name="Google Shape;5288;g3093b57303f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91919"/>
                </a:solidFill>
              </a:rPr>
              <a:t>meaning that sales in one period are highly related to sales in the previous period.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5" name="Shape 5295"/>
        <p:cNvGrpSpPr/>
        <p:nvPr/>
      </p:nvGrpSpPr>
      <p:grpSpPr>
        <a:xfrm>
          <a:off x="0" y="0"/>
          <a:ext cx="0" cy="0"/>
          <a:chOff x="0" y="0"/>
          <a:chExt cx="0" cy="0"/>
        </a:xfrm>
      </p:grpSpPr>
      <p:sp>
        <p:nvSpPr>
          <p:cNvPr id="5296" name="Google Shape;5296;g3093b57303f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7" name="Google Shape;5297;g3093b57303f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4" name="Shape 5304"/>
        <p:cNvGrpSpPr/>
        <p:nvPr/>
      </p:nvGrpSpPr>
      <p:grpSpPr>
        <a:xfrm>
          <a:off x="0" y="0"/>
          <a:ext cx="0" cy="0"/>
          <a:chOff x="0" y="0"/>
          <a:chExt cx="0" cy="0"/>
        </a:xfrm>
      </p:grpSpPr>
      <p:sp>
        <p:nvSpPr>
          <p:cNvPr id="5305" name="Google Shape;5305;g3093b57303f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6" name="Google Shape;5306;g3093b57303f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2" name="Shape 5312"/>
        <p:cNvGrpSpPr/>
        <p:nvPr/>
      </p:nvGrpSpPr>
      <p:grpSpPr>
        <a:xfrm>
          <a:off x="0" y="0"/>
          <a:ext cx="0" cy="0"/>
          <a:chOff x="0" y="0"/>
          <a:chExt cx="0" cy="0"/>
        </a:xfrm>
      </p:grpSpPr>
      <p:sp>
        <p:nvSpPr>
          <p:cNvPr id="5313" name="Google Shape;5313;g3093b57303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4" name="Google Shape;5314;g3093b57303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0" name="Shape 4870"/>
        <p:cNvGrpSpPr/>
        <p:nvPr/>
      </p:nvGrpSpPr>
      <p:grpSpPr>
        <a:xfrm>
          <a:off x="0" y="0"/>
          <a:ext cx="0" cy="0"/>
          <a:chOff x="0" y="0"/>
          <a:chExt cx="0" cy="0"/>
        </a:xfrm>
      </p:grpSpPr>
      <p:sp>
        <p:nvSpPr>
          <p:cNvPr id="4871" name="Google Shape;4871;g308e27255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2" name="Google Shape;4872;g308e27255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0" name="Shape 5320"/>
        <p:cNvGrpSpPr/>
        <p:nvPr/>
      </p:nvGrpSpPr>
      <p:grpSpPr>
        <a:xfrm>
          <a:off x="0" y="0"/>
          <a:ext cx="0" cy="0"/>
          <a:chOff x="0" y="0"/>
          <a:chExt cx="0" cy="0"/>
        </a:xfrm>
      </p:grpSpPr>
      <p:sp>
        <p:nvSpPr>
          <p:cNvPr id="5321" name="Google Shape;5321;g3093b57303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2" name="Google Shape;5322;g3093b57303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91919"/>
                </a:solidFill>
              </a:rPr>
              <a:t>meaning that sales in one period are highly related to sales in the previous period.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3093b57303f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3093b57303f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8" name="Shape 5338"/>
        <p:cNvGrpSpPr/>
        <p:nvPr/>
      </p:nvGrpSpPr>
      <p:grpSpPr>
        <a:xfrm>
          <a:off x="0" y="0"/>
          <a:ext cx="0" cy="0"/>
          <a:chOff x="0" y="0"/>
          <a:chExt cx="0" cy="0"/>
        </a:xfrm>
      </p:grpSpPr>
      <p:sp>
        <p:nvSpPr>
          <p:cNvPr id="5339" name="Google Shape;5339;g3093b57303f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0" name="Google Shape;5340;g3093b57303f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6" name="Shape 5346"/>
        <p:cNvGrpSpPr/>
        <p:nvPr/>
      </p:nvGrpSpPr>
      <p:grpSpPr>
        <a:xfrm>
          <a:off x="0" y="0"/>
          <a:ext cx="0" cy="0"/>
          <a:chOff x="0" y="0"/>
          <a:chExt cx="0" cy="0"/>
        </a:xfrm>
      </p:grpSpPr>
      <p:sp>
        <p:nvSpPr>
          <p:cNvPr id="5347" name="Google Shape;5347;g3093b57303f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8" name="Google Shape;5348;g3093b57303f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g3093b57303f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6" name="Google Shape;5356;g3093b57303f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91919"/>
                </a:solidFill>
              </a:rPr>
              <a:t>meaning that sales in one period are highly related to sales in the previous period.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3" name="Shape 5363"/>
        <p:cNvGrpSpPr/>
        <p:nvPr/>
      </p:nvGrpSpPr>
      <p:grpSpPr>
        <a:xfrm>
          <a:off x="0" y="0"/>
          <a:ext cx="0" cy="0"/>
          <a:chOff x="0" y="0"/>
          <a:chExt cx="0" cy="0"/>
        </a:xfrm>
      </p:grpSpPr>
      <p:sp>
        <p:nvSpPr>
          <p:cNvPr id="5364" name="Google Shape;5364;g3093b57303f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5" name="Google Shape;5365;g3093b57303f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2" name="Shape 5372"/>
        <p:cNvGrpSpPr/>
        <p:nvPr/>
      </p:nvGrpSpPr>
      <p:grpSpPr>
        <a:xfrm>
          <a:off x="0" y="0"/>
          <a:ext cx="0" cy="0"/>
          <a:chOff x="0" y="0"/>
          <a:chExt cx="0" cy="0"/>
        </a:xfrm>
      </p:grpSpPr>
      <p:sp>
        <p:nvSpPr>
          <p:cNvPr id="5373" name="Google Shape;5373;g3093b57303f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4" name="Google Shape;5374;g3093b57303f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0" name="Shape 5380"/>
        <p:cNvGrpSpPr/>
        <p:nvPr/>
      </p:nvGrpSpPr>
      <p:grpSpPr>
        <a:xfrm>
          <a:off x="0" y="0"/>
          <a:ext cx="0" cy="0"/>
          <a:chOff x="0" y="0"/>
          <a:chExt cx="0" cy="0"/>
        </a:xfrm>
      </p:grpSpPr>
      <p:sp>
        <p:nvSpPr>
          <p:cNvPr id="5381" name="Google Shape;5381;g308e272550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2" name="Google Shape;5382;g308e272550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6" name="Shape 5386"/>
        <p:cNvGrpSpPr/>
        <p:nvPr/>
      </p:nvGrpSpPr>
      <p:grpSpPr>
        <a:xfrm>
          <a:off x="0" y="0"/>
          <a:ext cx="0" cy="0"/>
          <a:chOff x="0" y="0"/>
          <a:chExt cx="0" cy="0"/>
        </a:xfrm>
      </p:grpSpPr>
      <p:sp>
        <p:nvSpPr>
          <p:cNvPr id="5387" name="Google Shape;5387;g3093b57303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8" name="Google Shape;5388;g3093b57303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2" name="Shape 5402"/>
        <p:cNvGrpSpPr/>
        <p:nvPr/>
      </p:nvGrpSpPr>
      <p:grpSpPr>
        <a:xfrm>
          <a:off x="0" y="0"/>
          <a:ext cx="0" cy="0"/>
          <a:chOff x="0" y="0"/>
          <a:chExt cx="0" cy="0"/>
        </a:xfrm>
      </p:grpSpPr>
      <p:sp>
        <p:nvSpPr>
          <p:cNvPr id="5403" name="Google Shape;5403;g3093b57303f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4" name="Google Shape;5404;g3093b57303f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6" name="Shape 4876"/>
        <p:cNvGrpSpPr/>
        <p:nvPr/>
      </p:nvGrpSpPr>
      <p:grpSpPr>
        <a:xfrm>
          <a:off x="0" y="0"/>
          <a:ext cx="0" cy="0"/>
          <a:chOff x="0" y="0"/>
          <a:chExt cx="0" cy="0"/>
        </a:xfrm>
      </p:grpSpPr>
      <p:sp>
        <p:nvSpPr>
          <p:cNvPr id="4877" name="Google Shape;4877;g1d9386fa236_5_8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8" name="Google Shape;4878;g1d9386fa236_5_8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3" name="Shape 5413"/>
        <p:cNvGrpSpPr/>
        <p:nvPr/>
      </p:nvGrpSpPr>
      <p:grpSpPr>
        <a:xfrm>
          <a:off x="0" y="0"/>
          <a:ext cx="0" cy="0"/>
          <a:chOff x="0" y="0"/>
          <a:chExt cx="0" cy="0"/>
        </a:xfrm>
      </p:grpSpPr>
      <p:sp>
        <p:nvSpPr>
          <p:cNvPr id="5414" name="Google Shape;5414;g3093b57303f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5" name="Google Shape;5415;g3093b57303f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1" name="Shape 5431"/>
        <p:cNvGrpSpPr/>
        <p:nvPr/>
      </p:nvGrpSpPr>
      <p:grpSpPr>
        <a:xfrm>
          <a:off x="0" y="0"/>
          <a:ext cx="0" cy="0"/>
          <a:chOff x="0" y="0"/>
          <a:chExt cx="0" cy="0"/>
        </a:xfrm>
      </p:grpSpPr>
      <p:sp>
        <p:nvSpPr>
          <p:cNvPr id="5432" name="Google Shape;5432;g3093b57303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3" name="Google Shape;5433;g3093b57303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9" name="Shape 5439"/>
        <p:cNvGrpSpPr/>
        <p:nvPr/>
      </p:nvGrpSpPr>
      <p:grpSpPr>
        <a:xfrm>
          <a:off x="0" y="0"/>
          <a:ext cx="0" cy="0"/>
          <a:chOff x="0" y="0"/>
          <a:chExt cx="0" cy="0"/>
        </a:xfrm>
      </p:grpSpPr>
      <p:sp>
        <p:nvSpPr>
          <p:cNvPr id="5440" name="Google Shape;5440;g30984a25d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1" name="Google Shape;5441;g30984a25d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5" name="Shape 5445"/>
        <p:cNvGrpSpPr/>
        <p:nvPr/>
      </p:nvGrpSpPr>
      <p:grpSpPr>
        <a:xfrm>
          <a:off x="0" y="0"/>
          <a:ext cx="0" cy="0"/>
          <a:chOff x="0" y="0"/>
          <a:chExt cx="0" cy="0"/>
        </a:xfrm>
      </p:grpSpPr>
      <p:sp>
        <p:nvSpPr>
          <p:cNvPr id="5446" name="Google Shape;5446;g30984a25de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7" name="Google Shape;5447;g30984a25de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visualizing sales over time in Niche, we found there are some peaks in the middle of the year.</a:t>
            </a:r>
            <a:br>
              <a:rPr lang="en">
                <a:solidFill>
                  <a:schemeClr val="dk1"/>
                </a:solidFill>
              </a:rPr>
            </a:br>
            <a:r>
              <a:rPr lang="en">
                <a:solidFill>
                  <a:schemeClr val="dk1"/>
                </a:solidFill>
              </a:rPr>
              <a:t>We assume there are some seasonality in the data, but the influence of Covid is still not ignorable.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0" name="Shape 5460"/>
        <p:cNvGrpSpPr/>
        <p:nvPr/>
      </p:nvGrpSpPr>
      <p:grpSpPr>
        <a:xfrm>
          <a:off x="0" y="0"/>
          <a:ext cx="0" cy="0"/>
          <a:chOff x="0" y="0"/>
          <a:chExt cx="0" cy="0"/>
        </a:xfrm>
      </p:grpSpPr>
      <p:sp>
        <p:nvSpPr>
          <p:cNvPr id="5461" name="Google Shape;5461;g30984a25de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2" name="Google Shape;5462;g30984a25de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exponentially smoothed method to remove extreme data and create a smooth red line as we can see.</a:t>
            </a:r>
            <a:endParaRPr>
              <a:solidFill>
                <a:schemeClr val="dk1"/>
              </a:solidFill>
            </a:endParaRPr>
          </a:p>
          <a:p>
            <a:pPr indent="0" lvl="0" marL="0" rtl="0" algn="l">
              <a:spcBef>
                <a:spcPts val="0"/>
              </a:spcBef>
              <a:spcAft>
                <a:spcPts val="0"/>
              </a:spcAft>
              <a:buNone/>
            </a:pPr>
            <a:r>
              <a:rPr lang="en">
                <a:solidFill>
                  <a:schemeClr val="dk1"/>
                </a:solidFill>
              </a:rPr>
              <a:t>The peaks and the trend are still expressed in the graph.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9" name="Shape 5469"/>
        <p:cNvGrpSpPr/>
        <p:nvPr/>
      </p:nvGrpSpPr>
      <p:grpSpPr>
        <a:xfrm>
          <a:off x="0" y="0"/>
          <a:ext cx="0" cy="0"/>
          <a:chOff x="0" y="0"/>
          <a:chExt cx="0" cy="0"/>
        </a:xfrm>
      </p:grpSpPr>
      <p:sp>
        <p:nvSpPr>
          <p:cNvPr id="5470" name="Google Shape;5470;g30984a25de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1" name="Google Shape;5471;g30984a25de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7" name="Shape 5477"/>
        <p:cNvGrpSpPr/>
        <p:nvPr/>
      </p:nvGrpSpPr>
      <p:grpSpPr>
        <a:xfrm>
          <a:off x="0" y="0"/>
          <a:ext cx="0" cy="0"/>
          <a:chOff x="0" y="0"/>
          <a:chExt cx="0" cy="0"/>
        </a:xfrm>
      </p:grpSpPr>
      <p:sp>
        <p:nvSpPr>
          <p:cNvPr id="5478" name="Google Shape;5478;g30b5cca352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9" name="Google Shape;5479;g30b5cca35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5" name="Shape 5485"/>
        <p:cNvGrpSpPr/>
        <p:nvPr/>
      </p:nvGrpSpPr>
      <p:grpSpPr>
        <a:xfrm>
          <a:off x="0" y="0"/>
          <a:ext cx="0" cy="0"/>
          <a:chOff x="0" y="0"/>
          <a:chExt cx="0" cy="0"/>
        </a:xfrm>
      </p:grpSpPr>
      <p:sp>
        <p:nvSpPr>
          <p:cNvPr id="5486" name="Google Shape;5486;g30b5cca352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7" name="Google Shape;5487;g30b5cca352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3" name="Shape 5493"/>
        <p:cNvGrpSpPr/>
        <p:nvPr/>
      </p:nvGrpSpPr>
      <p:grpSpPr>
        <a:xfrm>
          <a:off x="0" y="0"/>
          <a:ext cx="0" cy="0"/>
          <a:chOff x="0" y="0"/>
          <a:chExt cx="0" cy="0"/>
        </a:xfrm>
      </p:grpSpPr>
      <p:sp>
        <p:nvSpPr>
          <p:cNvPr id="5494" name="Google Shape;5494;g30b5cca352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5" name="Google Shape;5495;g30b5cca352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1" name="Shape 5501"/>
        <p:cNvGrpSpPr/>
        <p:nvPr/>
      </p:nvGrpSpPr>
      <p:grpSpPr>
        <a:xfrm>
          <a:off x="0" y="0"/>
          <a:ext cx="0" cy="0"/>
          <a:chOff x="0" y="0"/>
          <a:chExt cx="0" cy="0"/>
        </a:xfrm>
      </p:grpSpPr>
      <p:sp>
        <p:nvSpPr>
          <p:cNvPr id="5502" name="Google Shape;5502;g30984a25de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3" name="Google Shape;5503;g30984a25de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Sub-LoB of Niche, </a:t>
            </a:r>
            <a:r>
              <a:rPr b="1" lang="en" u="sng"/>
              <a:t>Medical</a:t>
            </a:r>
            <a:r>
              <a:rPr lang="en"/>
              <a:t> and </a:t>
            </a:r>
            <a:r>
              <a:rPr b="1" lang="en" u="sng"/>
              <a:t>Industrial, Organization and Tools</a:t>
            </a:r>
            <a:r>
              <a:rPr lang="en"/>
              <a:t> brought the main Sales, so we decide to delve into these two product lines in the following part and to analyze the seasonality in 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0" name="Shape 4890"/>
        <p:cNvGrpSpPr/>
        <p:nvPr/>
      </p:nvGrpSpPr>
      <p:grpSpPr>
        <a:xfrm>
          <a:off x="0" y="0"/>
          <a:ext cx="0" cy="0"/>
          <a:chOff x="0" y="0"/>
          <a:chExt cx="0" cy="0"/>
        </a:xfrm>
      </p:grpSpPr>
      <p:sp>
        <p:nvSpPr>
          <p:cNvPr id="4891" name="Google Shape;4891;g308e272550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2" name="Google Shape;4892;g308e272550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1" name="Shape 5511"/>
        <p:cNvGrpSpPr/>
        <p:nvPr/>
      </p:nvGrpSpPr>
      <p:grpSpPr>
        <a:xfrm>
          <a:off x="0" y="0"/>
          <a:ext cx="0" cy="0"/>
          <a:chOff x="0" y="0"/>
          <a:chExt cx="0" cy="0"/>
        </a:xfrm>
      </p:grpSpPr>
      <p:sp>
        <p:nvSpPr>
          <p:cNvPr id="5512" name="Google Shape;5512;g30984a25de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3" name="Google Shape;5513;g30984a25de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4" name="Shape 5524"/>
        <p:cNvGrpSpPr/>
        <p:nvPr/>
      </p:nvGrpSpPr>
      <p:grpSpPr>
        <a:xfrm>
          <a:off x="0" y="0"/>
          <a:ext cx="0" cy="0"/>
          <a:chOff x="0" y="0"/>
          <a:chExt cx="0" cy="0"/>
        </a:xfrm>
      </p:grpSpPr>
      <p:sp>
        <p:nvSpPr>
          <p:cNvPr id="5525" name="Google Shape;5525;g30984a25de0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6" name="Google Shape;5526;g30984a25de0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7" name="Shape 5537"/>
        <p:cNvGrpSpPr/>
        <p:nvPr/>
      </p:nvGrpSpPr>
      <p:grpSpPr>
        <a:xfrm>
          <a:off x="0" y="0"/>
          <a:ext cx="0" cy="0"/>
          <a:chOff x="0" y="0"/>
          <a:chExt cx="0" cy="0"/>
        </a:xfrm>
      </p:grpSpPr>
      <p:sp>
        <p:nvSpPr>
          <p:cNvPr id="5538" name="Google Shape;5538;g30984a25de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9" name="Google Shape;5539;g30984a25de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0" name="Shape 5550"/>
        <p:cNvGrpSpPr/>
        <p:nvPr/>
      </p:nvGrpSpPr>
      <p:grpSpPr>
        <a:xfrm>
          <a:off x="0" y="0"/>
          <a:ext cx="0" cy="0"/>
          <a:chOff x="0" y="0"/>
          <a:chExt cx="0" cy="0"/>
        </a:xfrm>
      </p:grpSpPr>
      <p:sp>
        <p:nvSpPr>
          <p:cNvPr id="5551" name="Google Shape;5551;g30984a25de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2" name="Google Shape;5552;g30984a25de0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8" name="Shape 5558"/>
        <p:cNvGrpSpPr/>
        <p:nvPr/>
      </p:nvGrpSpPr>
      <p:grpSpPr>
        <a:xfrm>
          <a:off x="0" y="0"/>
          <a:ext cx="0" cy="0"/>
          <a:chOff x="0" y="0"/>
          <a:chExt cx="0" cy="0"/>
        </a:xfrm>
      </p:grpSpPr>
      <p:sp>
        <p:nvSpPr>
          <p:cNvPr id="5559" name="Google Shape;5559;g30984a25de0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0" name="Google Shape;5560;g30984a25de0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6" name="Shape 5566"/>
        <p:cNvGrpSpPr/>
        <p:nvPr/>
      </p:nvGrpSpPr>
      <p:grpSpPr>
        <a:xfrm>
          <a:off x="0" y="0"/>
          <a:ext cx="0" cy="0"/>
          <a:chOff x="0" y="0"/>
          <a:chExt cx="0" cy="0"/>
        </a:xfrm>
      </p:grpSpPr>
      <p:sp>
        <p:nvSpPr>
          <p:cNvPr id="5567" name="Google Shape;5567;g30b5cca35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8" name="Google Shape;5568;g30b5cca35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4" name="Shape 5574"/>
        <p:cNvGrpSpPr/>
        <p:nvPr/>
      </p:nvGrpSpPr>
      <p:grpSpPr>
        <a:xfrm>
          <a:off x="0" y="0"/>
          <a:ext cx="0" cy="0"/>
          <a:chOff x="0" y="0"/>
          <a:chExt cx="0" cy="0"/>
        </a:xfrm>
      </p:grpSpPr>
      <p:sp>
        <p:nvSpPr>
          <p:cNvPr id="5575" name="Google Shape;5575;g30b5cca352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6" name="Google Shape;5576;g30b5cca352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2" name="Shape 5582"/>
        <p:cNvGrpSpPr/>
        <p:nvPr/>
      </p:nvGrpSpPr>
      <p:grpSpPr>
        <a:xfrm>
          <a:off x="0" y="0"/>
          <a:ext cx="0" cy="0"/>
          <a:chOff x="0" y="0"/>
          <a:chExt cx="0" cy="0"/>
        </a:xfrm>
      </p:grpSpPr>
      <p:sp>
        <p:nvSpPr>
          <p:cNvPr id="5583" name="Google Shape;5583;g30b5cca35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4" name="Google Shape;5584;g30b5cca35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6" name="Shape 5596"/>
        <p:cNvGrpSpPr/>
        <p:nvPr/>
      </p:nvGrpSpPr>
      <p:grpSpPr>
        <a:xfrm>
          <a:off x="0" y="0"/>
          <a:ext cx="0" cy="0"/>
          <a:chOff x="0" y="0"/>
          <a:chExt cx="0" cy="0"/>
        </a:xfrm>
      </p:grpSpPr>
      <p:sp>
        <p:nvSpPr>
          <p:cNvPr id="5597" name="Google Shape;5597;g3093b57303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8" name="Google Shape;5598;g3093b57303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2" name="Shape 5602"/>
        <p:cNvGrpSpPr/>
        <p:nvPr/>
      </p:nvGrpSpPr>
      <p:grpSpPr>
        <a:xfrm>
          <a:off x="0" y="0"/>
          <a:ext cx="0" cy="0"/>
          <a:chOff x="0" y="0"/>
          <a:chExt cx="0" cy="0"/>
        </a:xfrm>
      </p:grpSpPr>
      <p:sp>
        <p:nvSpPr>
          <p:cNvPr id="5603" name="Google Shape;5603;g30984a25de0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4" name="Google Shape;5604;g30984a25de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6" name="Shape 4896"/>
        <p:cNvGrpSpPr/>
        <p:nvPr/>
      </p:nvGrpSpPr>
      <p:grpSpPr>
        <a:xfrm>
          <a:off x="0" y="0"/>
          <a:ext cx="0" cy="0"/>
          <a:chOff x="0" y="0"/>
          <a:chExt cx="0" cy="0"/>
        </a:xfrm>
      </p:grpSpPr>
      <p:sp>
        <p:nvSpPr>
          <p:cNvPr id="4897" name="Google Shape;4897;g1d9386fa236_5_9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8" name="Google Shape;4898;g1d9386fa236_5_9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1" name="Shape 5611"/>
        <p:cNvGrpSpPr/>
        <p:nvPr/>
      </p:nvGrpSpPr>
      <p:grpSpPr>
        <a:xfrm>
          <a:off x="0" y="0"/>
          <a:ext cx="0" cy="0"/>
          <a:chOff x="0" y="0"/>
          <a:chExt cx="0" cy="0"/>
        </a:xfrm>
      </p:grpSpPr>
      <p:sp>
        <p:nvSpPr>
          <p:cNvPr id="5612" name="Google Shape;5612;g1d9386fa236_5_10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3" name="Google Shape;5613;g1d9386fa236_5_10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tips and tools">
  <p:cSld name="CUSTOM_18">
    <p:spTree>
      <p:nvGrpSpPr>
        <p:cNvPr id="9" name="Shape 9"/>
        <p:cNvGrpSpPr/>
        <p:nvPr/>
      </p:nvGrpSpPr>
      <p:grpSpPr>
        <a:xfrm>
          <a:off x="0" y="0"/>
          <a:ext cx="0" cy="0"/>
          <a:chOff x="0" y="0"/>
          <a:chExt cx="0" cy="0"/>
        </a:xfrm>
      </p:grpSpPr>
      <p:sp>
        <p:nvSpPr>
          <p:cNvPr id="10" name="Google Shape;10;p2"/>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nvSpPr>
        <p:spPr>
          <a:xfrm>
            <a:off x="2270850" y="0"/>
            <a:ext cx="6753300" cy="5143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5200"/>
              <a:t>For more tips, tools, layouts to help make your presentations shine, visit:</a:t>
            </a:r>
            <a:endParaRPr b="1" sz="5200"/>
          </a:p>
          <a:p>
            <a:pPr indent="0" lvl="0" marL="0" rtl="0" algn="l">
              <a:lnSpc>
                <a:spcPct val="80000"/>
              </a:lnSpc>
              <a:spcBef>
                <a:spcPts val="1500"/>
              </a:spcBef>
              <a:spcAft>
                <a:spcPts val="1500"/>
              </a:spcAft>
              <a:buNone/>
            </a:pPr>
            <a:r>
              <a:rPr b="1" lang="en" sz="5200">
                <a:solidFill>
                  <a:schemeClr val="dk1"/>
                </a:solidFill>
                <a:highlight>
                  <a:schemeClr val="accent1"/>
                </a:highlight>
              </a:rPr>
              <a:t>https://links.asu.edu/</a:t>
            </a:r>
            <a:br>
              <a:rPr b="1" lang="en" sz="5200">
                <a:solidFill>
                  <a:schemeClr val="dk1"/>
                </a:solidFill>
                <a:highlight>
                  <a:schemeClr val="accent1"/>
                </a:highlight>
              </a:rPr>
            </a:br>
            <a:r>
              <a:rPr b="1" lang="en" sz="5200">
                <a:solidFill>
                  <a:schemeClr val="dk1"/>
                </a:solidFill>
                <a:highlight>
                  <a:schemeClr val="accent1"/>
                </a:highlight>
              </a:rPr>
              <a:t>official-presentation-template </a:t>
            </a:r>
            <a:endParaRPr b="1" sz="5200">
              <a:solidFill>
                <a:schemeClr val="dk1"/>
              </a:solidFill>
              <a:highlight>
                <a:schemeClr val="accent1"/>
              </a:highlight>
            </a:endParaRPr>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slide options divider &gt;&gt;&gt; choose from following templates →">
  <p:cSld name="CUSTOM_21_1">
    <p:bg>
      <p:bgPr>
        <a:solidFill>
          <a:schemeClr val="lt2"/>
        </a:solidFill>
      </p:bgPr>
    </p:bg>
    <p:spTree>
      <p:nvGrpSpPr>
        <p:cNvPr id="53" name="Shape 53"/>
        <p:cNvGrpSpPr/>
        <p:nvPr/>
      </p:nvGrpSpPr>
      <p:grpSpPr>
        <a:xfrm>
          <a:off x="0" y="0"/>
          <a:ext cx="0" cy="0"/>
          <a:chOff x="0" y="0"/>
          <a:chExt cx="0" cy="0"/>
        </a:xfrm>
      </p:grpSpPr>
      <p:sp>
        <p:nvSpPr>
          <p:cNvPr id="54" name="Google Shape;54;p11"/>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Agenda or schedule slide options</a:t>
            </a:r>
            <a:endParaRPr b="1" sz="7200">
              <a:solidFill>
                <a:srgbClr val="FFFFFF"/>
              </a:solidFill>
              <a:highlight>
                <a:srgbClr val="191919"/>
              </a:highlight>
            </a:endParaRPr>
          </a:p>
        </p:txBody>
      </p:sp>
      <p:sp>
        <p:nvSpPr>
          <p:cNvPr id="55" name="Google Shape;55;p11"/>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gold">
  <p:cSld name="CUSTOM_22_1_1_1_1_1_1_1_1_1_1_1_1_1_1">
    <p:spTree>
      <p:nvGrpSpPr>
        <p:cNvPr id="2553" name="Shape 2553"/>
        <p:cNvGrpSpPr/>
        <p:nvPr/>
      </p:nvGrpSpPr>
      <p:grpSpPr>
        <a:xfrm>
          <a:off x="0" y="0"/>
          <a:ext cx="0" cy="0"/>
          <a:chOff x="0" y="0"/>
          <a:chExt cx="0" cy="0"/>
        </a:xfrm>
      </p:grpSpPr>
      <p:sp>
        <p:nvSpPr>
          <p:cNvPr id="2554" name="Google Shape;2554;p101"/>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555" name="Google Shape;2555;p101"/>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rgbClr val="FFC627"/>
                </a:solidFill>
                <a:latin typeface="Arial"/>
                <a:ea typeface="Arial"/>
                <a:cs typeface="Arial"/>
                <a:sym typeface="Arial"/>
              </a:rPr>
              <a:t>“</a:t>
            </a:r>
            <a:endParaRPr b="1" i="0" sz="15000" u="none" cap="none" strike="noStrike">
              <a:solidFill>
                <a:srgbClr val="FFC627"/>
              </a:solidFill>
              <a:latin typeface="Arial"/>
              <a:ea typeface="Arial"/>
              <a:cs typeface="Arial"/>
              <a:sym typeface="Arial"/>
            </a:endParaRPr>
          </a:p>
        </p:txBody>
      </p:sp>
      <p:sp>
        <p:nvSpPr>
          <p:cNvPr id="2556" name="Google Shape;2556;p101"/>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
        <p:nvSpPr>
          <p:cNvPr id="2557" name="Google Shape;2557;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maroon">
  <p:cSld name="CUSTOM_23_1_1_1_1_1_1_1_1_1_1_1_1_1_1">
    <p:spTree>
      <p:nvGrpSpPr>
        <p:cNvPr id="2558" name="Shape 2558"/>
        <p:cNvGrpSpPr/>
        <p:nvPr/>
      </p:nvGrpSpPr>
      <p:grpSpPr>
        <a:xfrm>
          <a:off x="0" y="0"/>
          <a:ext cx="0" cy="0"/>
          <a:chOff x="0" y="0"/>
          <a:chExt cx="0" cy="0"/>
        </a:xfrm>
      </p:grpSpPr>
      <p:sp>
        <p:nvSpPr>
          <p:cNvPr id="2559" name="Google Shape;2559;p10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560" name="Google Shape;2560;p102"/>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accent2"/>
                </a:solidFill>
                <a:latin typeface="Arial"/>
                <a:ea typeface="Arial"/>
                <a:cs typeface="Arial"/>
                <a:sym typeface="Arial"/>
              </a:rPr>
              <a:t>“</a:t>
            </a:r>
            <a:endParaRPr b="1" i="0" sz="15000" u="none" cap="none" strike="noStrike">
              <a:solidFill>
                <a:schemeClr val="accent2"/>
              </a:solidFill>
              <a:latin typeface="Arial"/>
              <a:ea typeface="Arial"/>
              <a:cs typeface="Arial"/>
              <a:sym typeface="Arial"/>
            </a:endParaRPr>
          </a:p>
        </p:txBody>
      </p:sp>
      <p:sp>
        <p:nvSpPr>
          <p:cNvPr id="2561" name="Google Shape;2561;p102"/>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
        <p:nvSpPr>
          <p:cNvPr id="2562" name="Google Shape;2562;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left — photo background">
  <p:cSld name="CUSTOM_23_1_1_1_1_1_1_1_1_1_1_1_2_1_1">
    <p:spTree>
      <p:nvGrpSpPr>
        <p:cNvPr id="2563" name="Shape 2563"/>
        <p:cNvGrpSpPr/>
        <p:nvPr/>
      </p:nvGrpSpPr>
      <p:grpSpPr>
        <a:xfrm>
          <a:off x="0" y="0"/>
          <a:ext cx="0" cy="0"/>
          <a:chOff x="0" y="0"/>
          <a:chExt cx="0" cy="0"/>
        </a:xfrm>
      </p:grpSpPr>
      <p:sp>
        <p:nvSpPr>
          <p:cNvPr id="2564" name="Google Shape;2564;p103"/>
          <p:cNvSpPr/>
          <p:nvPr>
            <p:ph idx="2" type="pic"/>
          </p:nvPr>
        </p:nvSpPr>
        <p:spPr>
          <a:xfrm>
            <a:off x="-41200" y="-37575"/>
            <a:ext cx="9253200" cy="5204700"/>
          </a:xfrm>
          <a:prstGeom prst="rect">
            <a:avLst/>
          </a:prstGeom>
          <a:noFill/>
          <a:ln>
            <a:noFill/>
          </a:ln>
        </p:spPr>
      </p:sp>
      <p:sp>
        <p:nvSpPr>
          <p:cNvPr id="2565" name="Google Shape;2565;p103"/>
          <p:cNvSpPr txBox="1"/>
          <p:nvPr>
            <p:ph idx="1" type="body"/>
          </p:nvPr>
        </p:nvSpPr>
        <p:spPr>
          <a:xfrm>
            <a:off x="424893" y="488663"/>
            <a:ext cx="3872400" cy="3543300"/>
          </a:xfrm>
          <a:prstGeom prst="rect">
            <a:avLst/>
          </a:prstGeom>
          <a:solidFill>
            <a:srgbClr val="191919">
              <a:alpha val="74300"/>
            </a:srgbClr>
          </a:solidFill>
        </p:spPr>
        <p:txBody>
          <a:bodyPr anchorCtr="0" anchor="t" bIns="182875" lIns="365750" spcFirstLastPara="1" rIns="91425" wrap="square" tIns="182875">
            <a:noAutofit/>
          </a:bodyPr>
          <a:lstStyle>
            <a:lvl1pPr indent="-330200" lvl="0" marL="457200" rtl="0">
              <a:spcBef>
                <a:spcPts val="0"/>
              </a:spcBef>
              <a:spcAft>
                <a:spcPts val="0"/>
              </a:spcAft>
              <a:buClr>
                <a:schemeClr val="lt1"/>
              </a:buClr>
              <a:buSzPts val="1600"/>
              <a:buChar char="●"/>
              <a:defRPr b="1" sz="1600">
                <a:solidFill>
                  <a:schemeClr val="lt1"/>
                </a:solidFill>
              </a:defRPr>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566" name="Google Shape;2566;p103"/>
          <p:cNvSpPr txBox="1"/>
          <p:nvPr/>
        </p:nvSpPr>
        <p:spPr>
          <a:xfrm>
            <a:off x="-10339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
        <p:nvSpPr>
          <p:cNvPr id="2567" name="Google Shape;2567;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right — photo background">
  <p:cSld name="CUSTOM_23_1_1_1_1_1_1_2_1_1_1_1_1_1_1">
    <p:spTree>
      <p:nvGrpSpPr>
        <p:cNvPr id="2568" name="Shape 2568"/>
        <p:cNvGrpSpPr/>
        <p:nvPr/>
      </p:nvGrpSpPr>
      <p:grpSpPr>
        <a:xfrm>
          <a:off x="0" y="0"/>
          <a:ext cx="0" cy="0"/>
          <a:chOff x="0" y="0"/>
          <a:chExt cx="0" cy="0"/>
        </a:xfrm>
      </p:grpSpPr>
      <p:sp>
        <p:nvSpPr>
          <p:cNvPr id="2569" name="Google Shape;2569;p104"/>
          <p:cNvSpPr/>
          <p:nvPr>
            <p:ph idx="2" type="pic"/>
          </p:nvPr>
        </p:nvSpPr>
        <p:spPr>
          <a:xfrm>
            <a:off x="-47625" y="-41200"/>
            <a:ext cx="9277200" cy="5218500"/>
          </a:xfrm>
          <a:prstGeom prst="rect">
            <a:avLst/>
          </a:prstGeom>
          <a:noFill/>
          <a:ln>
            <a:noFill/>
          </a:ln>
        </p:spPr>
      </p:sp>
      <p:sp>
        <p:nvSpPr>
          <p:cNvPr id="2570" name="Google Shape;2570;p104"/>
          <p:cNvSpPr txBox="1"/>
          <p:nvPr>
            <p:ph idx="1" type="body"/>
          </p:nvPr>
        </p:nvSpPr>
        <p:spPr>
          <a:xfrm>
            <a:off x="4930769" y="488663"/>
            <a:ext cx="3872400" cy="3543300"/>
          </a:xfrm>
          <a:prstGeom prst="rect">
            <a:avLst/>
          </a:prstGeom>
          <a:solidFill>
            <a:srgbClr val="191919">
              <a:alpha val="74300"/>
            </a:srgbClr>
          </a:solidFill>
        </p:spPr>
        <p:txBody>
          <a:bodyPr anchorCtr="0" anchor="t" bIns="182875" lIns="365750" spcFirstLastPara="1" rIns="91425" wrap="square" tIns="182875">
            <a:noAutofit/>
          </a:bodyPr>
          <a:lstStyle>
            <a:lvl1pPr indent="-330200" lvl="0" marL="457200" rtl="0">
              <a:spcBef>
                <a:spcPts val="0"/>
              </a:spcBef>
              <a:spcAft>
                <a:spcPts val="0"/>
              </a:spcAft>
              <a:buClr>
                <a:schemeClr val="lt1"/>
              </a:buClr>
              <a:buSzPts val="1600"/>
              <a:buChar char="●"/>
              <a:defRPr b="1" sz="1600">
                <a:solidFill>
                  <a:schemeClr val="lt1"/>
                </a:solidFill>
              </a:defRPr>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571" name="Google Shape;2571;p104"/>
          <p:cNvSpPr txBox="1"/>
          <p:nvPr/>
        </p:nvSpPr>
        <p:spPr>
          <a:xfrm>
            <a:off x="440247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
        <p:nvSpPr>
          <p:cNvPr id="2572" name="Google Shape;2572;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slide options divider &gt;&gt;&gt; choose from following templates →">
  <p:cSld name="CUSTOM_23_1_1_1_1_2_1_1_1_1_1_1_1_1_1">
    <p:bg>
      <p:bgPr>
        <a:solidFill>
          <a:schemeClr val="lt2"/>
        </a:solidFill>
      </p:bgPr>
    </p:bg>
    <p:spTree>
      <p:nvGrpSpPr>
        <p:cNvPr id="2573" name="Shape 2573"/>
        <p:cNvGrpSpPr/>
        <p:nvPr/>
      </p:nvGrpSpPr>
      <p:grpSpPr>
        <a:xfrm>
          <a:off x="0" y="0"/>
          <a:ext cx="0" cy="0"/>
          <a:chOff x="0" y="0"/>
          <a:chExt cx="0" cy="0"/>
        </a:xfrm>
      </p:grpSpPr>
      <p:sp>
        <p:nvSpPr>
          <p:cNvPr id="2574" name="Google Shape;2574;p105"/>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Blank slide options</a:t>
            </a:r>
            <a:endParaRPr b="1" sz="7200">
              <a:solidFill>
                <a:srgbClr val="FFFFFF"/>
              </a:solidFill>
              <a:highlight>
                <a:schemeClr val="dk1"/>
              </a:highlight>
            </a:endParaRPr>
          </a:p>
        </p:txBody>
      </p:sp>
      <p:sp>
        <p:nvSpPr>
          <p:cNvPr id="2575" name="Google Shape;2575;p105"/>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white">
  <p:cSld name="CUSTOM_27">
    <p:spTree>
      <p:nvGrpSpPr>
        <p:cNvPr id="2577" name="Shape 2577"/>
        <p:cNvGrpSpPr/>
        <p:nvPr/>
      </p:nvGrpSpPr>
      <p:grpSpPr>
        <a:xfrm>
          <a:off x="0" y="0"/>
          <a:ext cx="0" cy="0"/>
          <a:chOff x="0" y="0"/>
          <a:chExt cx="0" cy="0"/>
        </a:xfrm>
      </p:grpSpPr>
      <p:sp>
        <p:nvSpPr>
          <p:cNvPr id="2578" name="Google Shape;2578;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black">
  <p:cSld name="CUSTOM_26">
    <p:bg>
      <p:bgPr>
        <a:solidFill>
          <a:schemeClr val="dk1"/>
        </a:solidFill>
      </p:bgPr>
    </p:bg>
    <p:spTree>
      <p:nvGrpSpPr>
        <p:cNvPr id="2579" name="Shape 2579"/>
        <p:cNvGrpSpPr/>
        <p:nvPr/>
      </p:nvGrpSpPr>
      <p:grpSpPr>
        <a:xfrm>
          <a:off x="0" y="0"/>
          <a:ext cx="0" cy="0"/>
          <a:chOff x="0" y="0"/>
          <a:chExt cx="0" cy="0"/>
        </a:xfrm>
      </p:grpSpPr>
      <p:sp>
        <p:nvSpPr>
          <p:cNvPr id="2580" name="Google Shape;2580;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gold">
  <p:cSld name="CUSTOM_27_1">
    <p:bg>
      <p:bgPr>
        <a:solidFill>
          <a:schemeClr val="accent1"/>
        </a:solidFill>
      </p:bgPr>
    </p:bg>
    <p:spTree>
      <p:nvGrpSpPr>
        <p:cNvPr id="2581" name="Shape 2581"/>
        <p:cNvGrpSpPr/>
        <p:nvPr/>
      </p:nvGrpSpPr>
      <p:grpSpPr>
        <a:xfrm>
          <a:off x="0" y="0"/>
          <a:ext cx="0" cy="0"/>
          <a:chOff x="0" y="0"/>
          <a:chExt cx="0" cy="0"/>
        </a:xfrm>
      </p:grpSpPr>
      <p:sp>
        <p:nvSpPr>
          <p:cNvPr id="2582" name="Google Shape;2582;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maroon">
  <p:cSld name="CUSTOM_26_1">
    <p:bg>
      <p:bgPr>
        <a:solidFill>
          <a:schemeClr val="accent2"/>
        </a:solidFill>
      </p:bgPr>
    </p:bg>
    <p:spTree>
      <p:nvGrpSpPr>
        <p:cNvPr id="2583" name="Shape 2583"/>
        <p:cNvGrpSpPr/>
        <p:nvPr/>
      </p:nvGrpSpPr>
      <p:grpSpPr>
        <a:xfrm>
          <a:off x="0" y="0"/>
          <a:ext cx="0" cy="0"/>
          <a:chOff x="0" y="0"/>
          <a:chExt cx="0" cy="0"/>
        </a:xfrm>
      </p:grpSpPr>
      <p:sp>
        <p:nvSpPr>
          <p:cNvPr id="2584" name="Google Shape;2584;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background">
  <p:cSld name="CUSTOM_28">
    <p:spTree>
      <p:nvGrpSpPr>
        <p:cNvPr id="2585" name="Shape 2585"/>
        <p:cNvGrpSpPr/>
        <p:nvPr/>
      </p:nvGrpSpPr>
      <p:grpSpPr>
        <a:xfrm>
          <a:off x="0" y="0"/>
          <a:ext cx="0" cy="0"/>
          <a:chOff x="0" y="0"/>
          <a:chExt cx="0" cy="0"/>
        </a:xfrm>
      </p:grpSpPr>
      <p:sp>
        <p:nvSpPr>
          <p:cNvPr id="2586" name="Google Shape;2586;p110"/>
          <p:cNvSpPr/>
          <p:nvPr>
            <p:ph idx="2" type="pic"/>
          </p:nvPr>
        </p:nvSpPr>
        <p:spPr>
          <a:xfrm>
            <a:off x="-29300" y="-30900"/>
            <a:ext cx="9182400" cy="5165100"/>
          </a:xfrm>
          <a:prstGeom prst="rect">
            <a:avLst/>
          </a:prstGeom>
          <a:noFill/>
          <a:ln>
            <a:noFill/>
          </a:ln>
        </p:spPr>
      </p:sp>
      <p:sp>
        <p:nvSpPr>
          <p:cNvPr id="2587" name="Google Shape;2587;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white">
  <p:cSld name="CUSTOM_20_1">
    <p:bg>
      <p:bgPr>
        <a:solidFill>
          <a:schemeClr val="lt1"/>
        </a:solidFill>
      </p:bgPr>
    </p:bg>
    <p:spTree>
      <p:nvGrpSpPr>
        <p:cNvPr id="57" name="Shape 57"/>
        <p:cNvGrpSpPr/>
        <p:nvPr/>
      </p:nvGrpSpPr>
      <p:grpSpPr>
        <a:xfrm>
          <a:off x="0" y="0"/>
          <a:ext cx="0" cy="0"/>
          <a:chOff x="0" y="0"/>
          <a:chExt cx="0" cy="0"/>
        </a:xfrm>
      </p:grpSpPr>
      <p:sp>
        <p:nvSpPr>
          <p:cNvPr id="58" name="Google Shape;58;p12"/>
          <p:cNvSpPr txBox="1"/>
          <p:nvPr>
            <p:ph type="title"/>
          </p:nvPr>
        </p:nvSpPr>
        <p:spPr>
          <a:xfrm>
            <a:off x="320050" y="320050"/>
            <a:ext cx="3035700" cy="4508100"/>
          </a:xfrm>
          <a:prstGeom prst="rect">
            <a:avLst/>
          </a:prstGeom>
        </p:spPr>
        <p:txBody>
          <a:bodyPr anchorCtr="0" anchor="ctr" bIns="0" lIns="0" spcFirstLastPara="1" rIns="0" wrap="square" tIns="0">
            <a:noAutofit/>
          </a:bodyPr>
          <a:lstStyle>
            <a:lvl1pPr lvl="0" rtl="0" algn="r">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cxnSp>
        <p:nvCxnSpPr>
          <p:cNvPr id="59" name="Google Shape;59;p12"/>
          <p:cNvCxnSpPr/>
          <p:nvPr/>
        </p:nvCxnSpPr>
        <p:spPr>
          <a:xfrm>
            <a:off x="3723680" y="1876175"/>
            <a:ext cx="0" cy="1380300"/>
          </a:xfrm>
          <a:prstGeom prst="straightConnector1">
            <a:avLst/>
          </a:prstGeom>
          <a:noFill/>
          <a:ln cap="flat" cmpd="sng" w="28575">
            <a:solidFill>
              <a:srgbClr val="FFC627"/>
            </a:solidFill>
            <a:prstDash val="solid"/>
            <a:round/>
            <a:headEnd len="sm" w="sm" type="none"/>
            <a:tailEnd len="sm" w="sm" type="none"/>
          </a:ln>
        </p:spPr>
      </p:cxnSp>
      <p:sp>
        <p:nvSpPr>
          <p:cNvPr id="60" name="Google Shape;60;p12"/>
          <p:cNvSpPr txBox="1"/>
          <p:nvPr>
            <p:ph idx="1" type="body"/>
          </p:nvPr>
        </p:nvSpPr>
        <p:spPr>
          <a:xfrm>
            <a:off x="4197100" y="322950"/>
            <a:ext cx="4608600" cy="45081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61" name="Google Shape;6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white">
  <p:cSld name="CUSTOM_23_1_1_2_1_1_1_1_1_1_1_1_1_1_1_2">
    <p:spTree>
      <p:nvGrpSpPr>
        <p:cNvPr id="2588" name="Shape 2588"/>
        <p:cNvGrpSpPr/>
        <p:nvPr/>
      </p:nvGrpSpPr>
      <p:grpSpPr>
        <a:xfrm>
          <a:off x="0" y="0"/>
          <a:ext cx="0" cy="0"/>
          <a:chOff x="0" y="0"/>
          <a:chExt cx="0" cy="0"/>
        </a:xfrm>
      </p:grpSpPr>
      <p:pic>
        <p:nvPicPr>
          <p:cNvPr descr="ASU_Horiz_RGB_Digital_MaroonGold.png" id="2589" name="Google Shape;2589;p111"/>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2590" name="Google Shape;2590;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white 1">
  <p:cSld name="CUSTOM_23_1_1_2_1_1_1_1_1_1_1_1_1_1_1_2_1">
    <p:spTree>
      <p:nvGrpSpPr>
        <p:cNvPr id="2591" name="Shape 2591"/>
        <p:cNvGrpSpPr/>
        <p:nvPr/>
      </p:nvGrpSpPr>
      <p:grpSpPr>
        <a:xfrm>
          <a:off x="0" y="0"/>
          <a:ext cx="0" cy="0"/>
          <a:chOff x="0" y="0"/>
          <a:chExt cx="0" cy="0"/>
        </a:xfrm>
      </p:grpSpPr>
      <p:pic>
        <p:nvPicPr>
          <p:cNvPr id="2592" name="Google Shape;2592;p112"/>
          <p:cNvPicPr preferRelativeResize="0"/>
          <p:nvPr/>
        </p:nvPicPr>
        <p:blipFill>
          <a:blip r:embed="rId2">
            <a:alphaModFix/>
          </a:blip>
          <a:stretch>
            <a:fillRect/>
          </a:stretch>
        </p:blipFill>
        <p:spPr>
          <a:xfrm>
            <a:off x="7463725" y="4336150"/>
            <a:ext cx="1393525" cy="574725"/>
          </a:xfrm>
          <a:prstGeom prst="rect">
            <a:avLst/>
          </a:prstGeom>
          <a:noFill/>
          <a:ln>
            <a:noFill/>
          </a:ln>
        </p:spPr>
      </p:pic>
      <p:sp>
        <p:nvSpPr>
          <p:cNvPr id="2593" name="Google Shape;2593;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black">
  <p:cSld name="CUSTOM_22_1_1_1_1_1_1_1_1_1_1_1_1_1_1_1">
    <p:bg>
      <p:bgPr>
        <a:solidFill>
          <a:schemeClr val="dk1"/>
        </a:solidFill>
      </p:bgPr>
    </p:bg>
    <p:spTree>
      <p:nvGrpSpPr>
        <p:cNvPr id="2594" name="Shape 2594"/>
        <p:cNvGrpSpPr/>
        <p:nvPr/>
      </p:nvGrpSpPr>
      <p:grpSpPr>
        <a:xfrm>
          <a:off x="0" y="0"/>
          <a:ext cx="0" cy="0"/>
          <a:chOff x="0" y="0"/>
          <a:chExt cx="0" cy="0"/>
        </a:xfrm>
      </p:grpSpPr>
      <p:pic>
        <p:nvPicPr>
          <p:cNvPr id="2595" name="Google Shape;2595;p113"/>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2596" name="Google Shape;2596;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black 1">
  <p:cSld name="CUSTOM_22_1_1_1_1_1_1_1_1_1_1_1_1_1_1_1_2">
    <p:bg>
      <p:bgPr>
        <a:solidFill>
          <a:schemeClr val="dk1"/>
        </a:solidFill>
      </p:bgPr>
    </p:bg>
    <p:spTree>
      <p:nvGrpSpPr>
        <p:cNvPr id="2597" name="Shape 2597"/>
        <p:cNvGrpSpPr/>
        <p:nvPr/>
      </p:nvGrpSpPr>
      <p:grpSpPr>
        <a:xfrm>
          <a:off x="0" y="0"/>
          <a:ext cx="0" cy="0"/>
          <a:chOff x="0" y="0"/>
          <a:chExt cx="0" cy="0"/>
        </a:xfrm>
      </p:grpSpPr>
      <p:pic>
        <p:nvPicPr>
          <p:cNvPr id="2598" name="Google Shape;2598;p114"/>
          <p:cNvPicPr preferRelativeResize="0"/>
          <p:nvPr/>
        </p:nvPicPr>
        <p:blipFill>
          <a:blip r:embed="rId2">
            <a:alphaModFix/>
          </a:blip>
          <a:stretch>
            <a:fillRect/>
          </a:stretch>
        </p:blipFill>
        <p:spPr>
          <a:xfrm>
            <a:off x="7329118" y="4346250"/>
            <a:ext cx="1522207" cy="627800"/>
          </a:xfrm>
          <a:prstGeom prst="rect">
            <a:avLst/>
          </a:prstGeom>
          <a:noFill/>
          <a:ln>
            <a:noFill/>
          </a:ln>
        </p:spPr>
      </p:pic>
      <p:sp>
        <p:nvSpPr>
          <p:cNvPr id="2599" name="Google Shape;2599;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gold">
  <p:cSld name="CUSTOM_23_1_1_1_1_1_1_1_1_1_1_1_1_1_1_1">
    <p:bg>
      <p:bgPr>
        <a:solidFill>
          <a:schemeClr val="accent1"/>
        </a:solidFill>
      </p:bgPr>
    </p:bg>
    <p:spTree>
      <p:nvGrpSpPr>
        <p:cNvPr id="2600" name="Shape 2600"/>
        <p:cNvGrpSpPr/>
        <p:nvPr/>
      </p:nvGrpSpPr>
      <p:grpSpPr>
        <a:xfrm>
          <a:off x="0" y="0"/>
          <a:ext cx="0" cy="0"/>
          <a:chOff x="0" y="0"/>
          <a:chExt cx="0" cy="0"/>
        </a:xfrm>
      </p:grpSpPr>
      <p:pic>
        <p:nvPicPr>
          <p:cNvPr descr="ASU_Horiz_RGB_Digital_MaroonGold.png" id="2601" name="Google Shape;2601;p115"/>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2602" name="Google Shape;2602;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gold 1">
  <p:cSld name="CUSTOM_23_1_1_1_1_1_1_1_1_1_1_1_1_1_1_1_2">
    <p:bg>
      <p:bgPr>
        <a:solidFill>
          <a:schemeClr val="accent1"/>
        </a:solidFill>
      </p:bgPr>
    </p:bg>
    <p:spTree>
      <p:nvGrpSpPr>
        <p:cNvPr id="2603" name="Shape 2603"/>
        <p:cNvGrpSpPr/>
        <p:nvPr/>
      </p:nvGrpSpPr>
      <p:grpSpPr>
        <a:xfrm>
          <a:off x="0" y="0"/>
          <a:ext cx="0" cy="0"/>
          <a:chOff x="0" y="0"/>
          <a:chExt cx="0" cy="0"/>
        </a:xfrm>
      </p:grpSpPr>
      <p:pic>
        <p:nvPicPr>
          <p:cNvPr id="2604" name="Google Shape;2604;p116"/>
          <p:cNvPicPr preferRelativeResize="0"/>
          <p:nvPr/>
        </p:nvPicPr>
        <p:blipFill>
          <a:blip r:embed="rId2">
            <a:alphaModFix/>
          </a:blip>
          <a:stretch>
            <a:fillRect/>
          </a:stretch>
        </p:blipFill>
        <p:spPr>
          <a:xfrm>
            <a:off x="7463725" y="4336150"/>
            <a:ext cx="1393525" cy="574725"/>
          </a:xfrm>
          <a:prstGeom prst="rect">
            <a:avLst/>
          </a:prstGeom>
          <a:noFill/>
          <a:ln>
            <a:noFill/>
          </a:ln>
        </p:spPr>
      </p:pic>
      <p:sp>
        <p:nvSpPr>
          <p:cNvPr id="2605" name="Google Shape;2605;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maroon">
  <p:cSld name="CUSTOM_23_1_1_1_1_2_1_1_1_1_1_1_1_1_1_1">
    <p:bg>
      <p:bgPr>
        <a:solidFill>
          <a:schemeClr val="accent2"/>
        </a:solidFill>
      </p:bgPr>
    </p:bg>
    <p:spTree>
      <p:nvGrpSpPr>
        <p:cNvPr id="2606" name="Shape 2606"/>
        <p:cNvGrpSpPr/>
        <p:nvPr/>
      </p:nvGrpSpPr>
      <p:grpSpPr>
        <a:xfrm>
          <a:off x="0" y="0"/>
          <a:ext cx="0" cy="0"/>
          <a:chOff x="0" y="0"/>
          <a:chExt cx="0" cy="0"/>
        </a:xfrm>
      </p:grpSpPr>
      <p:pic>
        <p:nvPicPr>
          <p:cNvPr id="2607" name="Google Shape;2607;p117"/>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2608" name="Google Shape;2608;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maroon 1">
  <p:cSld name="CUSTOM_23_1_1_1_1_2_1_1_1_1_1_1_1_1_1_1_1">
    <p:bg>
      <p:bgPr>
        <a:solidFill>
          <a:schemeClr val="accent2"/>
        </a:solidFill>
      </p:bgPr>
    </p:bg>
    <p:spTree>
      <p:nvGrpSpPr>
        <p:cNvPr id="2609" name="Shape 2609"/>
        <p:cNvGrpSpPr/>
        <p:nvPr/>
      </p:nvGrpSpPr>
      <p:grpSpPr>
        <a:xfrm>
          <a:off x="0" y="0"/>
          <a:ext cx="0" cy="0"/>
          <a:chOff x="0" y="0"/>
          <a:chExt cx="0" cy="0"/>
        </a:xfrm>
      </p:grpSpPr>
      <p:pic>
        <p:nvPicPr>
          <p:cNvPr id="2610" name="Google Shape;2610;p118"/>
          <p:cNvPicPr preferRelativeResize="0"/>
          <p:nvPr/>
        </p:nvPicPr>
        <p:blipFill>
          <a:blip r:embed="rId2">
            <a:alphaModFix/>
          </a:blip>
          <a:stretch>
            <a:fillRect/>
          </a:stretch>
        </p:blipFill>
        <p:spPr>
          <a:xfrm>
            <a:off x="7329118" y="4346250"/>
            <a:ext cx="1522207" cy="627800"/>
          </a:xfrm>
          <a:prstGeom prst="rect">
            <a:avLst/>
          </a:prstGeom>
          <a:noFill/>
          <a:ln>
            <a:noFill/>
          </a:ln>
        </p:spPr>
      </p:pic>
      <p:sp>
        <p:nvSpPr>
          <p:cNvPr id="2611" name="Google Shape;2611;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photo background">
  <p:cSld name="CUSTOM_23_1_1_2_1_1_1_1_1_1_1_1_1_1_1_1">
    <p:spTree>
      <p:nvGrpSpPr>
        <p:cNvPr id="2612" name="Shape 2612"/>
        <p:cNvGrpSpPr/>
        <p:nvPr/>
      </p:nvGrpSpPr>
      <p:grpSpPr>
        <a:xfrm>
          <a:off x="0" y="0"/>
          <a:ext cx="0" cy="0"/>
          <a:chOff x="0" y="0"/>
          <a:chExt cx="0" cy="0"/>
        </a:xfrm>
      </p:grpSpPr>
      <p:sp>
        <p:nvSpPr>
          <p:cNvPr id="2613" name="Google Shape;2613;p119"/>
          <p:cNvSpPr/>
          <p:nvPr>
            <p:ph idx="2" type="pic"/>
          </p:nvPr>
        </p:nvSpPr>
        <p:spPr>
          <a:xfrm>
            <a:off x="-47625" y="-41200"/>
            <a:ext cx="9201000" cy="5175600"/>
          </a:xfrm>
          <a:prstGeom prst="rect">
            <a:avLst/>
          </a:prstGeom>
          <a:noFill/>
          <a:ln>
            <a:noFill/>
          </a:ln>
        </p:spPr>
      </p:sp>
      <p:sp>
        <p:nvSpPr>
          <p:cNvPr id="2614" name="Google Shape;2614;p119"/>
          <p:cNvSpPr/>
          <p:nvPr/>
        </p:nvSpPr>
        <p:spPr>
          <a:xfrm>
            <a:off x="7878325" y="4399875"/>
            <a:ext cx="1284600" cy="5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U_Horiz_RGB_Digital_MaroonGold.png" id="2615" name="Google Shape;2615;p119"/>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2616" name="Google Shape;2616;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photo background 1">
  <p:cSld name="CUSTOM_23_1_1_2_1_1_1_1_1_1_1_1_1_1_1_1_2">
    <p:spTree>
      <p:nvGrpSpPr>
        <p:cNvPr id="2617" name="Shape 2617"/>
        <p:cNvGrpSpPr/>
        <p:nvPr/>
      </p:nvGrpSpPr>
      <p:grpSpPr>
        <a:xfrm>
          <a:off x="0" y="0"/>
          <a:ext cx="0" cy="0"/>
          <a:chOff x="0" y="0"/>
          <a:chExt cx="0" cy="0"/>
        </a:xfrm>
      </p:grpSpPr>
      <p:sp>
        <p:nvSpPr>
          <p:cNvPr id="2618" name="Google Shape;2618;p120"/>
          <p:cNvSpPr/>
          <p:nvPr>
            <p:ph idx="2" type="pic"/>
          </p:nvPr>
        </p:nvSpPr>
        <p:spPr>
          <a:xfrm>
            <a:off x="-47625" y="-41200"/>
            <a:ext cx="9201000" cy="5175600"/>
          </a:xfrm>
          <a:prstGeom prst="rect">
            <a:avLst/>
          </a:prstGeom>
          <a:noFill/>
          <a:ln>
            <a:noFill/>
          </a:ln>
        </p:spPr>
      </p:sp>
      <p:sp>
        <p:nvSpPr>
          <p:cNvPr id="2619" name="Google Shape;2619;p120"/>
          <p:cNvSpPr/>
          <p:nvPr/>
        </p:nvSpPr>
        <p:spPr>
          <a:xfrm>
            <a:off x="7543800" y="4399875"/>
            <a:ext cx="1619100" cy="5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0" name="Google Shape;2620;p120"/>
          <p:cNvPicPr preferRelativeResize="0"/>
          <p:nvPr/>
        </p:nvPicPr>
        <p:blipFill>
          <a:blip r:embed="rId2">
            <a:alphaModFix/>
          </a:blip>
          <a:stretch>
            <a:fillRect/>
          </a:stretch>
        </p:blipFill>
        <p:spPr>
          <a:xfrm>
            <a:off x="7692325" y="4412350"/>
            <a:ext cx="1393525" cy="574725"/>
          </a:xfrm>
          <a:prstGeom prst="rect">
            <a:avLst/>
          </a:prstGeom>
          <a:noFill/>
          <a:ln>
            <a:noFill/>
          </a:ln>
        </p:spPr>
      </p:pic>
      <p:sp>
        <p:nvSpPr>
          <p:cNvPr id="2621" name="Google Shape;2621;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black">
  <p:cSld name="CUSTOM_20_1_3">
    <p:bg>
      <p:bgPr>
        <a:solidFill>
          <a:schemeClr val="dk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420625" y="320050"/>
            <a:ext cx="2935200" cy="4508100"/>
          </a:xfrm>
          <a:prstGeom prst="rect">
            <a:avLst/>
          </a:prstGeom>
        </p:spPr>
        <p:txBody>
          <a:bodyPr anchorCtr="0" anchor="ctr" bIns="0" lIns="0" spcFirstLastPara="1" rIns="0" wrap="square" tIns="0">
            <a:noAutofit/>
          </a:bodyPr>
          <a:lstStyle>
            <a:lvl1pPr lvl="0" rtl="0" algn="r">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64" name="Google Shape;64;p13"/>
          <p:cNvSpPr txBox="1"/>
          <p:nvPr/>
        </p:nvSpPr>
        <p:spPr>
          <a:xfrm>
            <a:off x="3625600" y="1134525"/>
            <a:ext cx="1057200" cy="287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22500"/>
              <a:buFont typeface="Arial"/>
              <a:buNone/>
            </a:pPr>
            <a:r>
              <a:rPr b="0" i="0" lang="en" sz="22500" u="none" cap="none" strike="noStrike">
                <a:solidFill>
                  <a:srgbClr val="FFC627"/>
                </a:solidFill>
                <a:latin typeface="Arial"/>
                <a:ea typeface="Arial"/>
                <a:cs typeface="Arial"/>
                <a:sym typeface="Arial"/>
              </a:rPr>
              <a:t>{</a:t>
            </a:r>
            <a:endParaRPr b="0" i="0" sz="1100" u="none" cap="none" strike="noStrike">
              <a:solidFill>
                <a:srgbClr val="FFC627"/>
              </a:solidFill>
              <a:latin typeface="Arial"/>
              <a:ea typeface="Arial"/>
              <a:cs typeface="Arial"/>
              <a:sym typeface="Arial"/>
            </a:endParaRPr>
          </a:p>
        </p:txBody>
      </p:sp>
      <p:sp>
        <p:nvSpPr>
          <p:cNvPr id="65" name="Google Shape;65;p13"/>
          <p:cNvSpPr txBox="1"/>
          <p:nvPr>
            <p:ph idx="1" type="subTitle"/>
          </p:nvPr>
        </p:nvSpPr>
        <p:spPr>
          <a:xfrm>
            <a:off x="4937750" y="319950"/>
            <a:ext cx="3867900" cy="45081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Clr>
                <a:schemeClr val="lt1"/>
              </a:buClr>
              <a:buSzPts val="2000"/>
              <a:buNone/>
              <a:defRPr b="1">
                <a:solidFill>
                  <a:schemeClr val="lt1"/>
                </a:solidFill>
              </a:defRPr>
            </a:lvl1pPr>
            <a:lvl2pPr lvl="1" rtl="0">
              <a:lnSpc>
                <a:spcPct val="115000"/>
              </a:lnSpc>
              <a:spcBef>
                <a:spcPts val="800"/>
              </a:spcBef>
              <a:spcAft>
                <a:spcPts val="0"/>
              </a:spcAft>
              <a:buClr>
                <a:schemeClr val="lt1"/>
              </a:buClr>
              <a:buSzPts val="2000"/>
              <a:buNone/>
              <a:defRPr b="1">
                <a:solidFill>
                  <a:schemeClr val="lt1"/>
                </a:solidFill>
              </a:defRPr>
            </a:lvl2pPr>
            <a:lvl3pPr lvl="2" rtl="0">
              <a:lnSpc>
                <a:spcPct val="115000"/>
              </a:lnSpc>
              <a:spcBef>
                <a:spcPts val="800"/>
              </a:spcBef>
              <a:spcAft>
                <a:spcPts val="0"/>
              </a:spcAft>
              <a:buClr>
                <a:schemeClr val="lt1"/>
              </a:buClr>
              <a:buSzPts val="2000"/>
              <a:buNone/>
              <a:defRPr b="1">
                <a:solidFill>
                  <a:schemeClr val="lt1"/>
                </a:solidFill>
              </a:defRPr>
            </a:lvl3pPr>
            <a:lvl4pPr lvl="3" rtl="0">
              <a:lnSpc>
                <a:spcPct val="115000"/>
              </a:lnSpc>
              <a:spcBef>
                <a:spcPts val="800"/>
              </a:spcBef>
              <a:spcAft>
                <a:spcPts val="0"/>
              </a:spcAft>
              <a:buClr>
                <a:schemeClr val="lt1"/>
              </a:buClr>
              <a:buSzPts val="2000"/>
              <a:buNone/>
              <a:defRPr b="1">
                <a:solidFill>
                  <a:schemeClr val="lt1"/>
                </a:solidFill>
              </a:defRPr>
            </a:lvl4pPr>
            <a:lvl5pPr lvl="4" rtl="0">
              <a:lnSpc>
                <a:spcPct val="115000"/>
              </a:lnSpc>
              <a:spcBef>
                <a:spcPts val="800"/>
              </a:spcBef>
              <a:spcAft>
                <a:spcPts val="0"/>
              </a:spcAft>
              <a:buClr>
                <a:schemeClr val="lt1"/>
              </a:buClr>
              <a:buSzPts val="2000"/>
              <a:buNone/>
              <a:defRPr b="1">
                <a:solidFill>
                  <a:schemeClr val="lt1"/>
                </a:solidFill>
              </a:defRPr>
            </a:lvl5pPr>
            <a:lvl6pPr lvl="5" rtl="0">
              <a:lnSpc>
                <a:spcPct val="115000"/>
              </a:lnSpc>
              <a:spcBef>
                <a:spcPts val="800"/>
              </a:spcBef>
              <a:spcAft>
                <a:spcPts val="0"/>
              </a:spcAft>
              <a:buClr>
                <a:schemeClr val="lt1"/>
              </a:buClr>
              <a:buSzPts val="2000"/>
              <a:buNone/>
              <a:defRPr b="1">
                <a:solidFill>
                  <a:schemeClr val="lt1"/>
                </a:solidFill>
              </a:defRPr>
            </a:lvl6pPr>
            <a:lvl7pPr lvl="6" rtl="0">
              <a:lnSpc>
                <a:spcPct val="115000"/>
              </a:lnSpc>
              <a:spcBef>
                <a:spcPts val="800"/>
              </a:spcBef>
              <a:spcAft>
                <a:spcPts val="0"/>
              </a:spcAft>
              <a:buClr>
                <a:schemeClr val="lt1"/>
              </a:buClr>
              <a:buSzPts val="2000"/>
              <a:buNone/>
              <a:defRPr b="1">
                <a:solidFill>
                  <a:schemeClr val="lt1"/>
                </a:solidFill>
              </a:defRPr>
            </a:lvl7pPr>
            <a:lvl8pPr lvl="7" rtl="0">
              <a:lnSpc>
                <a:spcPct val="115000"/>
              </a:lnSpc>
              <a:spcBef>
                <a:spcPts val="800"/>
              </a:spcBef>
              <a:spcAft>
                <a:spcPts val="0"/>
              </a:spcAft>
              <a:buClr>
                <a:schemeClr val="lt1"/>
              </a:buClr>
              <a:buSzPts val="2000"/>
              <a:buNone/>
              <a:defRPr b="1">
                <a:solidFill>
                  <a:schemeClr val="lt1"/>
                </a:solidFill>
              </a:defRPr>
            </a:lvl8pPr>
            <a:lvl9pPr lvl="8" rtl="0">
              <a:lnSpc>
                <a:spcPct val="115000"/>
              </a:lnSpc>
              <a:spcBef>
                <a:spcPts val="800"/>
              </a:spcBef>
              <a:spcAft>
                <a:spcPts val="800"/>
              </a:spcAft>
              <a:buClr>
                <a:schemeClr val="lt1"/>
              </a:buClr>
              <a:buSzPts val="2000"/>
              <a:buNone/>
              <a:defRPr b="1">
                <a:solidFill>
                  <a:schemeClr val="lt1"/>
                </a:solidFill>
              </a:defRPr>
            </a:lvl9pPr>
          </a:lstStyle>
          <a:p/>
        </p:txBody>
      </p:sp>
      <p:sp>
        <p:nvSpPr>
          <p:cNvPr id="66" name="Google Shape;6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white">
  <p:cSld name="CUSTOM_22_1_1_1_1_1_1_1_1_1_1_1_1_1_1_1_1">
    <p:spTree>
      <p:nvGrpSpPr>
        <p:cNvPr id="2622" name="Shape 2622"/>
        <p:cNvGrpSpPr/>
        <p:nvPr/>
      </p:nvGrpSpPr>
      <p:grpSpPr>
        <a:xfrm>
          <a:off x="0" y="0"/>
          <a:ext cx="0" cy="0"/>
          <a:chOff x="0" y="0"/>
          <a:chExt cx="0" cy="0"/>
        </a:xfrm>
      </p:grpSpPr>
      <p:pic>
        <p:nvPicPr>
          <p:cNvPr id="2623" name="Google Shape;2623;p121"/>
          <p:cNvPicPr preferRelativeResize="0"/>
          <p:nvPr/>
        </p:nvPicPr>
        <p:blipFill>
          <a:blip r:embed="rId2">
            <a:alphaModFix/>
          </a:blip>
          <a:stretch>
            <a:fillRect/>
          </a:stretch>
        </p:blipFill>
        <p:spPr>
          <a:xfrm>
            <a:off x="0" y="-2225"/>
            <a:ext cx="9144003" cy="5147949"/>
          </a:xfrm>
          <a:prstGeom prst="rect">
            <a:avLst/>
          </a:prstGeom>
          <a:noFill/>
          <a:ln>
            <a:noFill/>
          </a:ln>
        </p:spPr>
      </p:pic>
      <p:sp>
        <p:nvSpPr>
          <p:cNvPr id="2624" name="Google Shape;2624;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white">
  <p:cSld name="CUSTOM_23_1_1_1_1_1_1_1_1_1_1_1_1_1_1_1_1">
    <p:spTree>
      <p:nvGrpSpPr>
        <p:cNvPr id="2625" name="Shape 2625"/>
        <p:cNvGrpSpPr/>
        <p:nvPr/>
      </p:nvGrpSpPr>
      <p:grpSpPr>
        <a:xfrm>
          <a:off x="0" y="0"/>
          <a:ext cx="0" cy="0"/>
          <a:chOff x="0" y="0"/>
          <a:chExt cx="0" cy="0"/>
        </a:xfrm>
      </p:grpSpPr>
      <p:pic>
        <p:nvPicPr>
          <p:cNvPr id="2626" name="Google Shape;2626;p122"/>
          <p:cNvPicPr preferRelativeResize="0"/>
          <p:nvPr/>
        </p:nvPicPr>
        <p:blipFill rotWithShape="1">
          <a:blip r:embed="rId2">
            <a:alphaModFix/>
          </a:blip>
          <a:srcRect b="0" l="19" r="29" t="0"/>
          <a:stretch/>
        </p:blipFill>
        <p:spPr>
          <a:xfrm>
            <a:off x="0" y="-2225"/>
            <a:ext cx="9144003" cy="5145949"/>
          </a:xfrm>
          <a:prstGeom prst="rect">
            <a:avLst/>
          </a:prstGeom>
          <a:noFill/>
          <a:ln>
            <a:noFill/>
          </a:ln>
        </p:spPr>
      </p:pic>
      <p:sp>
        <p:nvSpPr>
          <p:cNvPr id="2627" name="Google Shape;2627;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white">
  <p:cSld name="CUSTOM_23_1_1_2_1_1_1_1_1_1_1_1_1_1_1_1_1">
    <p:spTree>
      <p:nvGrpSpPr>
        <p:cNvPr id="2628" name="Shape 2628"/>
        <p:cNvGrpSpPr/>
        <p:nvPr/>
      </p:nvGrpSpPr>
      <p:grpSpPr>
        <a:xfrm>
          <a:off x="0" y="0"/>
          <a:ext cx="0" cy="0"/>
          <a:chOff x="0" y="0"/>
          <a:chExt cx="0" cy="0"/>
        </a:xfrm>
      </p:grpSpPr>
      <p:pic>
        <p:nvPicPr>
          <p:cNvPr id="2629" name="Google Shape;2629;p123"/>
          <p:cNvPicPr preferRelativeResize="0"/>
          <p:nvPr/>
        </p:nvPicPr>
        <p:blipFill rotWithShape="1">
          <a:blip r:embed="rId2">
            <a:alphaModFix/>
          </a:blip>
          <a:srcRect b="0" l="29" r="39" t="0"/>
          <a:stretch/>
        </p:blipFill>
        <p:spPr>
          <a:xfrm>
            <a:off x="0" y="-1725"/>
            <a:ext cx="9144003" cy="5146949"/>
          </a:xfrm>
          <a:prstGeom prst="rect">
            <a:avLst/>
          </a:prstGeom>
          <a:noFill/>
          <a:ln>
            <a:noFill/>
          </a:ln>
        </p:spPr>
      </p:pic>
      <p:sp>
        <p:nvSpPr>
          <p:cNvPr id="2630" name="Google Shape;2630;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black">
  <p:cSld name="CUSTOM_23_1_1_2_1_1_1_1_1_1_1_1_1_1_1_1_1_2">
    <p:bg>
      <p:bgPr>
        <a:solidFill>
          <a:schemeClr val="dk1"/>
        </a:solidFill>
      </p:bgPr>
    </p:bg>
    <p:spTree>
      <p:nvGrpSpPr>
        <p:cNvPr id="2631" name="Shape 2631"/>
        <p:cNvGrpSpPr/>
        <p:nvPr/>
      </p:nvGrpSpPr>
      <p:grpSpPr>
        <a:xfrm>
          <a:off x="0" y="0"/>
          <a:ext cx="0" cy="0"/>
          <a:chOff x="0" y="0"/>
          <a:chExt cx="0" cy="0"/>
        </a:xfrm>
      </p:grpSpPr>
      <p:pic>
        <p:nvPicPr>
          <p:cNvPr id="2632" name="Google Shape;2632;p124"/>
          <p:cNvPicPr preferRelativeResize="0"/>
          <p:nvPr/>
        </p:nvPicPr>
        <p:blipFill rotWithShape="1">
          <a:blip r:embed="rId2">
            <a:alphaModFix/>
          </a:blip>
          <a:srcRect b="0" l="19" r="19" t="0"/>
          <a:stretch/>
        </p:blipFill>
        <p:spPr>
          <a:xfrm>
            <a:off x="0" y="-5587"/>
            <a:ext cx="9144003" cy="5150128"/>
          </a:xfrm>
          <a:prstGeom prst="rect">
            <a:avLst/>
          </a:prstGeom>
          <a:noFill/>
          <a:ln>
            <a:noFill/>
          </a:ln>
        </p:spPr>
      </p:pic>
      <p:sp>
        <p:nvSpPr>
          <p:cNvPr id="2633" name="Google Shape;2633;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black">
  <p:cSld name="CUSTOM_22_1_1_1_1_1_1_1_1_1_1_1_1_1_1_1_1_1">
    <p:bg>
      <p:bgPr>
        <a:solidFill>
          <a:schemeClr val="dk1"/>
        </a:solidFill>
      </p:bgPr>
    </p:bg>
    <p:spTree>
      <p:nvGrpSpPr>
        <p:cNvPr id="2634" name="Shape 2634"/>
        <p:cNvGrpSpPr/>
        <p:nvPr/>
      </p:nvGrpSpPr>
      <p:grpSpPr>
        <a:xfrm>
          <a:off x="0" y="0"/>
          <a:ext cx="0" cy="0"/>
          <a:chOff x="0" y="0"/>
          <a:chExt cx="0" cy="0"/>
        </a:xfrm>
      </p:grpSpPr>
      <p:pic>
        <p:nvPicPr>
          <p:cNvPr id="2635" name="Google Shape;2635;p125"/>
          <p:cNvPicPr preferRelativeResize="0"/>
          <p:nvPr/>
        </p:nvPicPr>
        <p:blipFill rotWithShape="1">
          <a:blip r:embed="rId2">
            <a:alphaModFix/>
          </a:blip>
          <a:srcRect b="0" l="39" r="49" t="0"/>
          <a:stretch/>
        </p:blipFill>
        <p:spPr>
          <a:xfrm>
            <a:off x="0" y="-2225"/>
            <a:ext cx="9144003" cy="5148127"/>
          </a:xfrm>
          <a:prstGeom prst="rect">
            <a:avLst/>
          </a:prstGeom>
          <a:noFill/>
          <a:ln>
            <a:noFill/>
          </a:ln>
        </p:spPr>
      </p:pic>
      <p:sp>
        <p:nvSpPr>
          <p:cNvPr id="2636" name="Google Shape;2636;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black">
  <p:cSld name="CUSTOM_22_1_1_1_1_1_1_1_1_1_1_1_1_1_1_1_1_2">
    <p:bg>
      <p:bgPr>
        <a:solidFill>
          <a:schemeClr val="dk1"/>
        </a:solidFill>
      </p:bgPr>
    </p:bg>
    <p:spTree>
      <p:nvGrpSpPr>
        <p:cNvPr id="2637" name="Shape 2637"/>
        <p:cNvGrpSpPr/>
        <p:nvPr/>
      </p:nvGrpSpPr>
      <p:grpSpPr>
        <a:xfrm>
          <a:off x="0" y="0"/>
          <a:ext cx="0" cy="0"/>
          <a:chOff x="0" y="0"/>
          <a:chExt cx="0" cy="0"/>
        </a:xfrm>
      </p:grpSpPr>
      <p:pic>
        <p:nvPicPr>
          <p:cNvPr id="2638" name="Google Shape;2638;p126"/>
          <p:cNvPicPr preferRelativeResize="0"/>
          <p:nvPr/>
        </p:nvPicPr>
        <p:blipFill rotWithShape="1">
          <a:blip r:embed="rId2">
            <a:alphaModFix/>
          </a:blip>
          <a:srcRect b="0" l="49" r="59" t="0"/>
          <a:stretch/>
        </p:blipFill>
        <p:spPr>
          <a:xfrm>
            <a:off x="0" y="-2225"/>
            <a:ext cx="9144003" cy="5149126"/>
          </a:xfrm>
          <a:prstGeom prst="rect">
            <a:avLst/>
          </a:prstGeom>
          <a:noFill/>
          <a:ln>
            <a:noFill/>
          </a:ln>
        </p:spPr>
      </p:pic>
      <p:sp>
        <p:nvSpPr>
          <p:cNvPr id="2639" name="Google Shape;2639;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white">
  <p:cSld name="CUSTOM_23_1_1_2_1_1_1_1_1_1_1_1_1_1_1_1_1_1">
    <p:spTree>
      <p:nvGrpSpPr>
        <p:cNvPr id="2640" name="Shape 2640"/>
        <p:cNvGrpSpPr/>
        <p:nvPr/>
      </p:nvGrpSpPr>
      <p:grpSpPr>
        <a:xfrm>
          <a:off x="0" y="0"/>
          <a:ext cx="0" cy="0"/>
          <a:chOff x="0" y="0"/>
          <a:chExt cx="0" cy="0"/>
        </a:xfrm>
      </p:grpSpPr>
      <p:grpSp>
        <p:nvGrpSpPr>
          <p:cNvPr id="2641" name="Google Shape;2641;p127"/>
          <p:cNvGrpSpPr/>
          <p:nvPr/>
        </p:nvGrpSpPr>
        <p:grpSpPr>
          <a:xfrm>
            <a:off x="4835313" y="-2210885"/>
            <a:ext cx="7143750" cy="4509800"/>
            <a:chOff x="238125" y="602600"/>
            <a:chExt cx="7143750" cy="4509800"/>
          </a:xfrm>
        </p:grpSpPr>
        <p:sp>
          <p:nvSpPr>
            <p:cNvPr id="2642" name="Google Shape;2642;p127"/>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27"/>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27"/>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27"/>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27"/>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27"/>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27"/>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27"/>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27"/>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27"/>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27"/>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27"/>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27"/>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27"/>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27"/>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27"/>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27"/>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27"/>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27"/>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27"/>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27"/>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27"/>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27"/>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27"/>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27"/>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27"/>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27"/>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27"/>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27"/>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27"/>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27"/>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27"/>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27"/>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27"/>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27"/>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27"/>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27"/>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27"/>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27"/>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27"/>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27"/>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27"/>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27"/>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27"/>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27"/>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27"/>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27"/>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27"/>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27"/>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27"/>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27"/>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27"/>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27"/>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27"/>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27"/>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27"/>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27"/>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27"/>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27"/>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27"/>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27"/>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27"/>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27"/>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27"/>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27"/>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27"/>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27"/>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27"/>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27"/>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27"/>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27"/>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27"/>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27"/>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27"/>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27"/>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27"/>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27"/>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27"/>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27"/>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27"/>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27"/>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27"/>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27"/>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27"/>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27"/>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27"/>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27"/>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27"/>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27"/>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27"/>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27"/>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27"/>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27"/>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27"/>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27"/>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27"/>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27"/>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27"/>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27"/>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27"/>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27"/>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27"/>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27"/>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27"/>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27"/>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27"/>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27"/>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27"/>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27"/>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27"/>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27"/>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27"/>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27"/>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27"/>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27"/>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27"/>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27"/>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27"/>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27"/>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27"/>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27"/>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27"/>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27"/>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27"/>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27"/>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27"/>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27"/>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27"/>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27"/>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27"/>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27"/>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27"/>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27"/>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27"/>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27"/>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27"/>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27"/>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27"/>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27"/>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27"/>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27"/>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27"/>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27"/>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27"/>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27"/>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27"/>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27"/>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27"/>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27"/>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27"/>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27"/>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27"/>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27"/>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27"/>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27"/>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27"/>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27"/>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27"/>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27"/>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27"/>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27"/>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27"/>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27"/>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27"/>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27"/>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27"/>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27"/>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27"/>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27"/>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27"/>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27"/>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27"/>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27"/>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27"/>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27"/>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27"/>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27"/>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27"/>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27"/>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27"/>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27"/>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27"/>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27"/>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27"/>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27"/>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27"/>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27"/>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27"/>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27"/>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27"/>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27"/>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27"/>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27"/>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27"/>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27"/>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27"/>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27"/>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27"/>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27"/>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27"/>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27"/>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27"/>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27"/>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27"/>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27"/>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27"/>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27"/>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27"/>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27"/>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27"/>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27"/>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27"/>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27"/>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27"/>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27"/>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27"/>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27"/>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27"/>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27"/>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27"/>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27"/>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27"/>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27"/>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27"/>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27"/>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27"/>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27"/>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27"/>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27"/>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27"/>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27"/>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27"/>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27"/>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27"/>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27"/>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27"/>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27"/>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27"/>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27"/>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27"/>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27"/>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27"/>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27"/>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27"/>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27"/>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27"/>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27"/>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27"/>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27"/>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27"/>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27"/>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27"/>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27"/>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27"/>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27"/>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27"/>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27"/>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27"/>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27"/>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27"/>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27"/>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27"/>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27"/>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27"/>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27"/>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27"/>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27"/>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27"/>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27"/>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27"/>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27"/>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27"/>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27"/>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27"/>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27"/>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27"/>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27"/>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27"/>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27"/>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27"/>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27"/>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27"/>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27"/>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27"/>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27"/>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27"/>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27"/>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27"/>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27"/>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27"/>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27"/>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27"/>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27"/>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27"/>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27"/>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27"/>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27"/>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27"/>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27"/>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27"/>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27"/>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27"/>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27"/>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27"/>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27"/>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27"/>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27"/>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27"/>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27"/>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27"/>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27"/>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27"/>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27"/>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27"/>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27"/>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27"/>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27"/>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27"/>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27"/>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27"/>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27"/>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27"/>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27"/>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27"/>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27"/>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27"/>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27"/>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27"/>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27"/>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27"/>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27"/>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27"/>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27"/>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27"/>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27"/>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27"/>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27"/>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27"/>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27"/>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27"/>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27"/>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27"/>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27"/>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27"/>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27"/>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27"/>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27"/>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27"/>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27"/>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27"/>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27"/>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27"/>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27"/>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27"/>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27"/>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27"/>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27"/>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27"/>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27"/>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27"/>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27"/>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27"/>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27"/>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27"/>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27"/>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27"/>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27"/>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27"/>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27"/>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27"/>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27"/>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27"/>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27"/>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27"/>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27"/>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27"/>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27"/>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27"/>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27"/>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27"/>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27"/>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27"/>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27"/>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27"/>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27"/>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27"/>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27"/>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27"/>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27"/>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27"/>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27"/>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27"/>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27"/>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27"/>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27"/>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27"/>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27"/>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27"/>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27"/>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27"/>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27"/>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27"/>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27"/>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27"/>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27"/>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27"/>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27"/>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27"/>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27"/>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27"/>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27"/>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27"/>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27"/>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27"/>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27"/>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27"/>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27"/>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27"/>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27"/>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27"/>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27"/>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27"/>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27"/>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27"/>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27"/>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27"/>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27"/>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27"/>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27"/>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27"/>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27"/>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27"/>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27"/>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27"/>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27"/>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27"/>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27"/>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27"/>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27"/>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27"/>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27"/>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27"/>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27"/>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27"/>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27"/>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27"/>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27"/>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27"/>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27"/>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27"/>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27"/>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27"/>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27"/>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27"/>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27"/>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27"/>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27"/>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27"/>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27"/>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27"/>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27"/>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27"/>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27"/>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27"/>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27"/>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27"/>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27"/>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27"/>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27"/>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27"/>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27"/>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27"/>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27"/>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27"/>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127"/>
          <p:cNvGrpSpPr/>
          <p:nvPr/>
        </p:nvGrpSpPr>
        <p:grpSpPr>
          <a:xfrm>
            <a:off x="-4743450" y="1969175"/>
            <a:ext cx="7143750" cy="4509800"/>
            <a:chOff x="238125" y="602600"/>
            <a:chExt cx="7143750" cy="4509800"/>
          </a:xfrm>
        </p:grpSpPr>
        <p:sp>
          <p:nvSpPr>
            <p:cNvPr id="3117" name="Google Shape;3117;p127"/>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27"/>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27"/>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27"/>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27"/>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27"/>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27"/>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27"/>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27"/>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27"/>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27"/>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27"/>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27"/>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27"/>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27"/>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27"/>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27"/>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27"/>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27"/>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27"/>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27"/>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27"/>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27"/>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27"/>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27"/>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27"/>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27"/>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27"/>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27"/>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27"/>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27"/>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27"/>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27"/>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27"/>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27"/>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27"/>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27"/>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27"/>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27"/>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27"/>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27"/>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27"/>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27"/>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27"/>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27"/>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27"/>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27"/>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27"/>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27"/>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27"/>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27"/>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27"/>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27"/>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27"/>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27"/>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27"/>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27"/>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27"/>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27"/>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27"/>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27"/>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27"/>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27"/>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27"/>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27"/>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27"/>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27"/>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27"/>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27"/>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27"/>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27"/>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27"/>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27"/>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27"/>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27"/>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27"/>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27"/>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27"/>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27"/>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27"/>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27"/>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27"/>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27"/>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27"/>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27"/>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27"/>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27"/>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27"/>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27"/>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27"/>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27"/>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27"/>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27"/>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27"/>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27"/>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27"/>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27"/>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27"/>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27"/>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27"/>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27"/>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27"/>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27"/>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27"/>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27"/>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27"/>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27"/>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27"/>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27"/>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27"/>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27"/>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27"/>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27"/>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27"/>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27"/>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27"/>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27"/>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27"/>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27"/>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27"/>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27"/>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27"/>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27"/>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27"/>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27"/>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27"/>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27"/>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27"/>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27"/>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27"/>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27"/>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27"/>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27"/>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27"/>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27"/>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27"/>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27"/>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27"/>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27"/>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27"/>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27"/>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27"/>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27"/>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27"/>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27"/>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27"/>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27"/>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27"/>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27"/>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27"/>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27"/>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27"/>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27"/>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27"/>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27"/>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27"/>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27"/>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27"/>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27"/>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27"/>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27"/>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27"/>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27"/>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27"/>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27"/>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27"/>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27"/>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27"/>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27"/>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27"/>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27"/>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27"/>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27"/>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27"/>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27"/>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27"/>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27"/>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27"/>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27"/>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27"/>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27"/>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27"/>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27"/>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27"/>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27"/>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27"/>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27"/>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27"/>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27"/>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27"/>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27"/>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27"/>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27"/>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27"/>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27"/>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27"/>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27"/>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27"/>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27"/>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27"/>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27"/>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27"/>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27"/>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27"/>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27"/>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27"/>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27"/>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27"/>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27"/>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27"/>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27"/>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27"/>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27"/>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27"/>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27"/>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27"/>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27"/>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27"/>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27"/>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27"/>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27"/>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27"/>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27"/>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27"/>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27"/>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27"/>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27"/>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27"/>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27"/>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27"/>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27"/>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27"/>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27"/>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27"/>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27"/>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27"/>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27"/>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27"/>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27"/>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27"/>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27"/>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27"/>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27"/>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27"/>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27"/>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27"/>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27"/>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27"/>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27"/>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27"/>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27"/>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27"/>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27"/>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27"/>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27"/>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27"/>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27"/>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27"/>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27"/>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27"/>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27"/>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27"/>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27"/>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27"/>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27"/>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27"/>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27"/>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27"/>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27"/>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27"/>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27"/>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27"/>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27"/>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27"/>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27"/>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27"/>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27"/>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27"/>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27"/>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27"/>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27"/>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27"/>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27"/>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27"/>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27"/>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27"/>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27"/>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27"/>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27"/>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27"/>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27"/>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27"/>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27"/>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27"/>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27"/>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27"/>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27"/>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27"/>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27"/>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27"/>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27"/>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27"/>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27"/>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27"/>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27"/>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27"/>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27"/>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27"/>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27"/>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27"/>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27"/>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27"/>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27"/>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27"/>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27"/>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27"/>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27"/>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27"/>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27"/>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27"/>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27"/>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27"/>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27"/>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27"/>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27"/>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27"/>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27"/>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27"/>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27"/>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27"/>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27"/>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27"/>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27"/>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27"/>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27"/>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27"/>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27"/>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27"/>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27"/>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27"/>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27"/>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27"/>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27"/>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27"/>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27"/>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27"/>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27"/>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27"/>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27"/>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27"/>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27"/>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27"/>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27"/>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27"/>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27"/>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27"/>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27"/>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27"/>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27"/>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27"/>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27"/>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27"/>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27"/>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27"/>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27"/>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27"/>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27"/>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27"/>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27"/>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27"/>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27"/>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27"/>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27"/>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27"/>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27"/>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27"/>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27"/>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27"/>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27"/>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27"/>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27"/>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27"/>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27"/>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27"/>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27"/>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27"/>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27"/>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27"/>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27"/>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27"/>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27"/>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27"/>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7"/>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7"/>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7"/>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7"/>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7"/>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7"/>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7"/>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7"/>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7"/>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7"/>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7"/>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7"/>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7"/>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7"/>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7"/>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7"/>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7"/>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7"/>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7"/>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7"/>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7"/>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7"/>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7"/>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7"/>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7"/>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7"/>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7"/>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7"/>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7"/>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7"/>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7"/>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7"/>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7"/>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7"/>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7"/>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7"/>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7"/>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7"/>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7"/>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7"/>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7"/>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7"/>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7"/>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7"/>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7"/>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7"/>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7"/>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7"/>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7"/>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7"/>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7"/>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7"/>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7"/>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7"/>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7"/>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7"/>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7"/>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7"/>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7"/>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7"/>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7"/>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7"/>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7"/>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7"/>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7"/>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7"/>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7"/>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7"/>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7"/>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7"/>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7"/>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7"/>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7"/>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7"/>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7"/>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7"/>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7"/>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7"/>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7"/>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7"/>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7"/>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7"/>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1" name="Google Shape;3591;p127"/>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7"/>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7"/>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7"/>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white">
  <p:cSld name="CUSTOM_23_1_1_2_1_1_1_1_1_1_1_1_1_1_1_1_1_1_1">
    <p:spTree>
      <p:nvGrpSpPr>
        <p:cNvPr id="3596" name="Shape 3596"/>
        <p:cNvGrpSpPr/>
        <p:nvPr/>
      </p:nvGrpSpPr>
      <p:grpSpPr>
        <a:xfrm>
          <a:off x="0" y="0"/>
          <a:ext cx="0" cy="0"/>
          <a:chOff x="0" y="0"/>
          <a:chExt cx="0" cy="0"/>
        </a:xfrm>
      </p:grpSpPr>
      <p:grpSp>
        <p:nvGrpSpPr>
          <p:cNvPr id="3597" name="Google Shape;3597;p128"/>
          <p:cNvGrpSpPr/>
          <p:nvPr/>
        </p:nvGrpSpPr>
        <p:grpSpPr>
          <a:xfrm>
            <a:off x="4572001" y="223051"/>
            <a:ext cx="9269048" cy="542679"/>
            <a:chOff x="-62524" y="217501"/>
            <a:chExt cx="9269048" cy="542679"/>
          </a:xfrm>
        </p:grpSpPr>
        <p:sp>
          <p:nvSpPr>
            <p:cNvPr id="3598" name="Google Shape;3598;p128"/>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8"/>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128"/>
          <p:cNvGrpSpPr/>
          <p:nvPr/>
        </p:nvGrpSpPr>
        <p:grpSpPr>
          <a:xfrm>
            <a:off x="-4697049" y="4377776"/>
            <a:ext cx="9269048" cy="542679"/>
            <a:chOff x="-62524" y="217501"/>
            <a:chExt cx="9269048" cy="542679"/>
          </a:xfrm>
        </p:grpSpPr>
        <p:sp>
          <p:nvSpPr>
            <p:cNvPr id="3601" name="Google Shape;3601;p128"/>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8"/>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3" name="Google Shape;3603;p128"/>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8"/>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8"/>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8"/>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white">
  <p:cSld name="CUSTOM_23_1_1_1_1_1_1_1_1_1_1_1_1_1_1_1_1_2">
    <p:spTree>
      <p:nvGrpSpPr>
        <p:cNvPr id="3608" name="Shape 3608"/>
        <p:cNvGrpSpPr/>
        <p:nvPr/>
      </p:nvGrpSpPr>
      <p:grpSpPr>
        <a:xfrm>
          <a:off x="0" y="0"/>
          <a:ext cx="0" cy="0"/>
          <a:chOff x="0" y="0"/>
          <a:chExt cx="0" cy="0"/>
        </a:xfrm>
      </p:grpSpPr>
      <p:grpSp>
        <p:nvGrpSpPr>
          <p:cNvPr id="3609" name="Google Shape;3609;p129"/>
          <p:cNvGrpSpPr/>
          <p:nvPr/>
        </p:nvGrpSpPr>
        <p:grpSpPr>
          <a:xfrm rot="10218403">
            <a:off x="-675851" y="-1262943"/>
            <a:ext cx="3264305" cy="2910457"/>
            <a:chOff x="1572350" y="1151675"/>
            <a:chExt cx="4851050" cy="4325200"/>
          </a:xfrm>
        </p:grpSpPr>
        <p:sp>
          <p:nvSpPr>
            <p:cNvPr id="3610" name="Google Shape;3610;p129"/>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9"/>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9"/>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9"/>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9"/>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9"/>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9"/>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9"/>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9"/>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9"/>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9"/>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9"/>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9"/>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9"/>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9"/>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9"/>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9"/>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9"/>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9"/>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9"/>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9"/>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9"/>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9"/>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9"/>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9"/>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9"/>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9"/>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9"/>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9"/>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9"/>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9"/>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9"/>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9"/>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9"/>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9"/>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9"/>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9"/>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9"/>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9"/>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9"/>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9"/>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9"/>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9"/>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9"/>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4" name="Google Shape;3654;p129"/>
          <p:cNvGrpSpPr/>
          <p:nvPr/>
        </p:nvGrpSpPr>
        <p:grpSpPr>
          <a:xfrm>
            <a:off x="6196822" y="2757208"/>
            <a:ext cx="3264272" cy="2910427"/>
            <a:chOff x="1572350" y="1151675"/>
            <a:chExt cx="4851050" cy="4325200"/>
          </a:xfrm>
        </p:grpSpPr>
        <p:sp>
          <p:nvSpPr>
            <p:cNvPr id="3655" name="Google Shape;3655;p129"/>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9"/>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9"/>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9"/>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9"/>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9"/>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9"/>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9"/>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9"/>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9"/>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9"/>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9"/>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9"/>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9"/>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29"/>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29"/>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9"/>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9"/>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9"/>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9"/>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9"/>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9"/>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9"/>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9"/>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9"/>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9"/>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9"/>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9"/>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9"/>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9"/>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9"/>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9"/>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9"/>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9"/>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9"/>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9"/>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9"/>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9"/>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9"/>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9"/>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9"/>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9"/>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9"/>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9"/>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129"/>
          <p:cNvGrpSpPr/>
          <p:nvPr/>
        </p:nvGrpSpPr>
        <p:grpSpPr>
          <a:xfrm rot="-2700000">
            <a:off x="11566" y="3977770"/>
            <a:ext cx="1755181" cy="1699685"/>
            <a:chOff x="1196600" y="239100"/>
            <a:chExt cx="2608450" cy="2525975"/>
          </a:xfrm>
        </p:grpSpPr>
        <p:sp>
          <p:nvSpPr>
            <p:cNvPr id="3700" name="Google Shape;3700;p129"/>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9"/>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9"/>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9"/>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9"/>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9"/>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9"/>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9"/>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9"/>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9"/>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9"/>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9"/>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9"/>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9"/>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9"/>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5" name="Google Shape;3715;p129"/>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9"/>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9"/>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9"/>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black">
  <p:cSld name="CUSTOM_23_1_1_1_1_1_1_1_1_1_1_1_1_1_1_1_1_1">
    <p:bg>
      <p:bgPr>
        <a:solidFill>
          <a:schemeClr val="dk1"/>
        </a:solidFill>
      </p:bgPr>
    </p:bg>
    <p:spTree>
      <p:nvGrpSpPr>
        <p:cNvPr id="3720" name="Shape 3720"/>
        <p:cNvGrpSpPr/>
        <p:nvPr/>
      </p:nvGrpSpPr>
      <p:grpSpPr>
        <a:xfrm>
          <a:off x="0" y="0"/>
          <a:ext cx="0" cy="0"/>
          <a:chOff x="0" y="0"/>
          <a:chExt cx="0" cy="0"/>
        </a:xfrm>
      </p:grpSpPr>
      <p:grpSp>
        <p:nvGrpSpPr>
          <p:cNvPr id="3721" name="Google Shape;3721;p130"/>
          <p:cNvGrpSpPr/>
          <p:nvPr/>
        </p:nvGrpSpPr>
        <p:grpSpPr>
          <a:xfrm>
            <a:off x="4835313" y="-2210885"/>
            <a:ext cx="7143750" cy="4509800"/>
            <a:chOff x="238125" y="602600"/>
            <a:chExt cx="7143750" cy="4509800"/>
          </a:xfrm>
        </p:grpSpPr>
        <p:sp>
          <p:nvSpPr>
            <p:cNvPr id="3722" name="Google Shape;3722;p130"/>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0"/>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0"/>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0"/>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0"/>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0"/>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0"/>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0"/>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0"/>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0"/>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0"/>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0"/>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0"/>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0"/>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0"/>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0"/>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0"/>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0"/>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0"/>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0"/>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0"/>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0"/>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0"/>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0"/>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0"/>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0"/>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0"/>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0"/>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0"/>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0"/>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0"/>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0"/>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0"/>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0"/>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0"/>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0"/>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0"/>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0"/>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0"/>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0"/>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0"/>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0"/>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0"/>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0"/>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0"/>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0"/>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0"/>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0"/>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0"/>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0"/>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0"/>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0"/>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0"/>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0"/>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0"/>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0"/>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0"/>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0"/>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0"/>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0"/>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0"/>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0"/>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0"/>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0"/>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0"/>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0"/>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0"/>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0"/>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0"/>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0"/>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0"/>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0"/>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0"/>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0"/>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0"/>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0"/>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0"/>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0"/>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0"/>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0"/>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0"/>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0"/>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0"/>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0"/>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0"/>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0"/>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0"/>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0"/>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0"/>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0"/>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0"/>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0"/>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0"/>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0"/>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0"/>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0"/>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0"/>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0"/>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0"/>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0"/>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0"/>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0"/>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0"/>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0"/>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0"/>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0"/>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0"/>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0"/>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0"/>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0"/>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0"/>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0"/>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0"/>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0"/>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0"/>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0"/>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0"/>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0"/>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0"/>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0"/>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0"/>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0"/>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0"/>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0"/>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0"/>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0"/>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0"/>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0"/>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0"/>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0"/>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0"/>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0"/>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0"/>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0"/>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0"/>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0"/>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0"/>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0"/>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0"/>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0"/>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0"/>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0"/>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0"/>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0"/>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0"/>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0"/>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0"/>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0"/>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0"/>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0"/>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0"/>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0"/>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0"/>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0"/>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0"/>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0"/>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0"/>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0"/>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0"/>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0"/>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0"/>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0"/>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0"/>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0"/>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0"/>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0"/>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0"/>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0"/>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0"/>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0"/>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0"/>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0"/>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0"/>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0"/>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0"/>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0"/>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0"/>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0"/>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0"/>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0"/>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0"/>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0"/>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0"/>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0"/>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0"/>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0"/>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0"/>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0"/>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0"/>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0"/>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0"/>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0"/>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0"/>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0"/>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0"/>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0"/>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0"/>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0"/>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0"/>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0"/>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0"/>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0"/>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0"/>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0"/>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0"/>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0"/>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0"/>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0"/>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0"/>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0"/>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0"/>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0"/>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0"/>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0"/>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0"/>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0"/>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0"/>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0"/>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0"/>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0"/>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0"/>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0"/>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0"/>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0"/>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0"/>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0"/>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0"/>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0"/>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0"/>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0"/>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0"/>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0"/>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0"/>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0"/>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0"/>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0"/>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0"/>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0"/>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0"/>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0"/>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0"/>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0"/>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0"/>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0"/>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0"/>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0"/>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0"/>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0"/>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0"/>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0"/>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0"/>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0"/>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0"/>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0"/>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0"/>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0"/>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0"/>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0"/>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0"/>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0"/>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0"/>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0"/>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0"/>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0"/>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0"/>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0"/>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0"/>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0"/>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0"/>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0"/>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0"/>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0"/>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0"/>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0"/>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0"/>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0"/>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0"/>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0"/>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0"/>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0"/>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0"/>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0"/>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0"/>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0"/>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0"/>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0"/>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0"/>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0"/>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0"/>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0"/>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0"/>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0"/>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0"/>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0"/>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0"/>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0"/>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0"/>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0"/>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0"/>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0"/>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0"/>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0"/>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0"/>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0"/>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0"/>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0"/>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0"/>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0"/>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0"/>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0"/>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0"/>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0"/>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0"/>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0"/>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0"/>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0"/>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0"/>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0"/>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0"/>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0"/>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0"/>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0"/>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0"/>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0"/>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0"/>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0"/>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0"/>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0"/>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0"/>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0"/>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0"/>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0"/>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0"/>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0"/>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0"/>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0"/>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0"/>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0"/>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0"/>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0"/>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0"/>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0"/>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0"/>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0"/>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0"/>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0"/>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0"/>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0"/>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0"/>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0"/>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0"/>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0"/>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0"/>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0"/>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0"/>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0"/>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0"/>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0"/>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0"/>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0"/>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0"/>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0"/>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0"/>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0"/>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0"/>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0"/>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0"/>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0"/>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0"/>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0"/>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0"/>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0"/>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0"/>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0"/>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0"/>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0"/>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0"/>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0"/>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0"/>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0"/>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0"/>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0"/>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0"/>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0"/>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0"/>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0"/>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0"/>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0"/>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0"/>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0"/>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0"/>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0"/>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0"/>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0"/>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0"/>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0"/>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0"/>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0"/>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0"/>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0"/>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0"/>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0"/>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0"/>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0"/>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30"/>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0"/>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0"/>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0"/>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0"/>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0"/>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0"/>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0"/>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0"/>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0"/>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0"/>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0"/>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0"/>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0"/>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0"/>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0"/>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0"/>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0"/>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0"/>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0"/>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0"/>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0"/>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0"/>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0"/>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0"/>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0"/>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0"/>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0"/>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0"/>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0"/>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0"/>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0"/>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0"/>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0"/>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0"/>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0"/>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0"/>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0"/>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0"/>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0"/>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0"/>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0"/>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0"/>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0"/>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0"/>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0"/>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0"/>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0"/>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0"/>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0"/>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0"/>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0"/>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30"/>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30"/>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0"/>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30"/>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30"/>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0"/>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30"/>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30"/>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0"/>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30"/>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30"/>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0"/>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30"/>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30"/>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0"/>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30"/>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30"/>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30"/>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130"/>
          <p:cNvGrpSpPr/>
          <p:nvPr/>
        </p:nvGrpSpPr>
        <p:grpSpPr>
          <a:xfrm>
            <a:off x="-4743450" y="1969175"/>
            <a:ext cx="7143750" cy="4509800"/>
            <a:chOff x="238125" y="602600"/>
            <a:chExt cx="7143750" cy="4509800"/>
          </a:xfrm>
        </p:grpSpPr>
        <p:sp>
          <p:nvSpPr>
            <p:cNvPr id="4197" name="Google Shape;4197;p130"/>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30"/>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30"/>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0"/>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0"/>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30"/>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30"/>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30"/>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30"/>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30"/>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0"/>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0"/>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0"/>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0"/>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0"/>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0"/>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0"/>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0"/>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0"/>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30"/>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30"/>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30"/>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30"/>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0"/>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0"/>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0"/>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0"/>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30"/>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0"/>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0"/>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30"/>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30"/>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30"/>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30"/>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30"/>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0"/>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0"/>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0"/>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0"/>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0"/>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0"/>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0"/>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0"/>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0"/>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0"/>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0"/>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0"/>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30"/>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30"/>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0"/>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30"/>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0"/>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30"/>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30"/>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30"/>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30"/>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0"/>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0"/>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0"/>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0"/>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0"/>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0"/>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30"/>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30"/>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30"/>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30"/>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30"/>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0"/>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30"/>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30"/>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30"/>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30"/>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30"/>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30"/>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30"/>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30"/>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30"/>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0"/>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30"/>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30"/>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0"/>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30"/>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30"/>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0"/>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30"/>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30"/>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0"/>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30"/>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30"/>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30"/>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0"/>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30"/>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0"/>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0"/>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30"/>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30"/>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30"/>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0"/>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30"/>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30"/>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0"/>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30"/>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30"/>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0"/>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30"/>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30"/>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0"/>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30"/>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30"/>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0"/>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30"/>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30"/>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0"/>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30"/>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30"/>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30"/>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30"/>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30"/>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30"/>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30"/>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30"/>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30"/>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30"/>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30"/>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30"/>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30"/>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0"/>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30"/>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30"/>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0"/>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30"/>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30"/>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0"/>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30"/>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30"/>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30"/>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30"/>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30"/>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0"/>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30"/>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30"/>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30"/>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30"/>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30"/>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0"/>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30"/>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30"/>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0"/>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30"/>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30"/>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0"/>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30"/>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30"/>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0"/>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30"/>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30"/>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0"/>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30"/>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30"/>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30"/>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30"/>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30"/>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30"/>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30"/>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30"/>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30"/>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30"/>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30"/>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30"/>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30"/>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0"/>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0"/>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0"/>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30"/>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30"/>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0"/>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30"/>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30"/>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0"/>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30"/>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30"/>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0"/>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30"/>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30"/>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0"/>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30"/>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30"/>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0"/>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30"/>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30"/>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0"/>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30"/>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30"/>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0"/>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30"/>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30"/>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0"/>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30"/>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30"/>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0"/>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30"/>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30"/>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30"/>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30"/>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30"/>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0"/>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30"/>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30"/>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0"/>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0"/>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0"/>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0"/>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0"/>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0"/>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0"/>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0"/>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0"/>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0"/>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0"/>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30"/>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30"/>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0"/>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30"/>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30"/>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0"/>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30"/>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30"/>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0"/>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30"/>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30"/>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0"/>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30"/>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30"/>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0"/>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30"/>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30"/>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0"/>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30"/>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30"/>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0"/>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30"/>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30"/>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0"/>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30"/>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30"/>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0"/>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30"/>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30"/>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0"/>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30"/>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30"/>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0"/>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30"/>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30"/>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0"/>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30"/>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30"/>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0"/>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30"/>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30"/>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30"/>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30"/>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0"/>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30"/>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30"/>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30"/>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30"/>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30"/>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0"/>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0"/>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0"/>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0"/>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0"/>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0"/>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0"/>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30"/>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30"/>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0"/>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0"/>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0"/>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0"/>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0"/>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0"/>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0"/>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0"/>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0"/>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0"/>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0"/>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0"/>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0"/>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30"/>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30"/>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0"/>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0"/>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0"/>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0"/>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0"/>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0"/>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0"/>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0"/>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0"/>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0"/>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0"/>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0"/>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0"/>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0"/>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0"/>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0"/>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0"/>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0"/>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0"/>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0"/>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0"/>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0"/>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0"/>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30"/>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30"/>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30"/>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30"/>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0"/>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0"/>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30"/>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30"/>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30"/>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0"/>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30"/>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30"/>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0"/>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0"/>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0"/>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0"/>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30"/>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30"/>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0"/>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30"/>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0"/>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0"/>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0"/>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0"/>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30"/>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30"/>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0"/>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0"/>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0"/>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0"/>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30"/>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30"/>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30"/>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30"/>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0"/>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30"/>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0"/>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0"/>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30"/>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30"/>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0"/>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0"/>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0"/>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30"/>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30"/>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0"/>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30"/>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30"/>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30"/>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30"/>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30"/>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30"/>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30"/>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30"/>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30"/>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0"/>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30"/>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30"/>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0"/>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30"/>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30"/>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0"/>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30"/>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30"/>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0"/>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30"/>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30"/>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0"/>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30"/>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30"/>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0"/>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30"/>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30"/>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0"/>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30"/>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30"/>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0"/>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30"/>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30"/>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0"/>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30"/>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30"/>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0"/>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30"/>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30"/>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0"/>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30"/>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30"/>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0"/>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30"/>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30"/>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0"/>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30"/>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30"/>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0"/>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30"/>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30"/>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0"/>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30"/>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30"/>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0"/>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30"/>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30"/>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0"/>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30"/>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30"/>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0"/>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30"/>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30"/>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0"/>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30"/>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30"/>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0"/>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30"/>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30"/>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0"/>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30"/>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30"/>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0"/>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30"/>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30"/>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30"/>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30"/>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30"/>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0"/>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30"/>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30"/>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30"/>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30"/>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30"/>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0"/>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30"/>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30"/>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0"/>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30"/>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30"/>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30"/>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30"/>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30"/>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0"/>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30"/>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30"/>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30"/>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30"/>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30"/>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0"/>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30"/>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30"/>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0"/>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30"/>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30"/>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0"/>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30"/>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30"/>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0"/>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30"/>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30"/>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0"/>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30"/>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1" name="Google Shape;4671;p130"/>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0"/>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30"/>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30"/>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slide options divider  &gt;&gt;&gt; choose from following templates →">
  <p:cSld name="CUSTOM_20_1_1">
    <p:bg>
      <p:bgPr>
        <a:solidFill>
          <a:schemeClr val="lt2"/>
        </a:solidFill>
      </p:bgPr>
    </p:bg>
    <p:spTree>
      <p:nvGrpSpPr>
        <p:cNvPr id="67" name="Shape 67"/>
        <p:cNvGrpSpPr/>
        <p:nvPr/>
      </p:nvGrpSpPr>
      <p:grpSpPr>
        <a:xfrm>
          <a:off x="0" y="0"/>
          <a:ext cx="0" cy="0"/>
          <a:chOff x="0" y="0"/>
          <a:chExt cx="0" cy="0"/>
        </a:xfrm>
      </p:grpSpPr>
      <p:sp>
        <p:nvSpPr>
          <p:cNvPr id="68" name="Google Shape;68;p14"/>
          <p:cNvSpPr txBox="1"/>
          <p:nvPr/>
        </p:nvSpPr>
        <p:spPr>
          <a:xfrm>
            <a:off x="2411725" y="1579270"/>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S</a:t>
            </a:r>
            <a:r>
              <a:rPr b="1" lang="en" sz="7200">
                <a:solidFill>
                  <a:srgbClr val="FFFFFF"/>
                </a:solidFill>
                <a:highlight>
                  <a:srgbClr val="191919"/>
                </a:highlight>
              </a:rPr>
              <a:t>ection intro slide options</a:t>
            </a:r>
            <a:endParaRPr b="1" sz="7200">
              <a:solidFill>
                <a:srgbClr val="FFFFFF"/>
              </a:solidFill>
              <a:highlight>
                <a:srgbClr val="191919"/>
              </a:highlight>
            </a:endParaRPr>
          </a:p>
        </p:txBody>
      </p:sp>
      <p:sp>
        <p:nvSpPr>
          <p:cNvPr id="69" name="Google Shape;69;p14"/>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black">
  <p:cSld name="CUSTOM_22_1_1_1_1_1_1_1_1_1_1_1_1_1_1_1_1_1_1_1">
    <p:bg>
      <p:bgPr>
        <a:solidFill>
          <a:schemeClr val="dk1"/>
        </a:solidFill>
      </p:bgPr>
    </p:bg>
    <p:spTree>
      <p:nvGrpSpPr>
        <p:cNvPr id="4676" name="Shape 4676"/>
        <p:cNvGrpSpPr/>
        <p:nvPr/>
      </p:nvGrpSpPr>
      <p:grpSpPr>
        <a:xfrm>
          <a:off x="0" y="0"/>
          <a:ext cx="0" cy="0"/>
          <a:chOff x="0" y="0"/>
          <a:chExt cx="0" cy="0"/>
        </a:xfrm>
      </p:grpSpPr>
      <p:grpSp>
        <p:nvGrpSpPr>
          <p:cNvPr id="4677" name="Google Shape;4677;p131"/>
          <p:cNvGrpSpPr/>
          <p:nvPr/>
        </p:nvGrpSpPr>
        <p:grpSpPr>
          <a:xfrm>
            <a:off x="4572001" y="223051"/>
            <a:ext cx="9269048" cy="542679"/>
            <a:chOff x="-62524" y="217501"/>
            <a:chExt cx="9269048" cy="542679"/>
          </a:xfrm>
        </p:grpSpPr>
        <p:sp>
          <p:nvSpPr>
            <p:cNvPr id="4678" name="Google Shape;4678;p131"/>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31"/>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131"/>
          <p:cNvGrpSpPr/>
          <p:nvPr/>
        </p:nvGrpSpPr>
        <p:grpSpPr>
          <a:xfrm>
            <a:off x="-4697049" y="4377776"/>
            <a:ext cx="9269048" cy="542679"/>
            <a:chOff x="-62524" y="217501"/>
            <a:chExt cx="9269048" cy="542679"/>
          </a:xfrm>
        </p:grpSpPr>
        <p:sp>
          <p:nvSpPr>
            <p:cNvPr id="4681" name="Google Shape;4681;p131"/>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31"/>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3" name="Google Shape;4683;p131"/>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31"/>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31"/>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31"/>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 black">
  <p:cSld name="CUSTOM_22_1_1_1_1_1_1_1_1_1_1_1_1_1_1_1_1_1_1_2">
    <p:bg>
      <p:bgPr>
        <a:solidFill>
          <a:schemeClr val="dk1"/>
        </a:solidFill>
      </p:bgPr>
    </p:bg>
    <p:spTree>
      <p:nvGrpSpPr>
        <p:cNvPr id="4688" name="Shape 4688"/>
        <p:cNvGrpSpPr/>
        <p:nvPr/>
      </p:nvGrpSpPr>
      <p:grpSpPr>
        <a:xfrm>
          <a:off x="0" y="0"/>
          <a:ext cx="0" cy="0"/>
          <a:chOff x="0" y="0"/>
          <a:chExt cx="0" cy="0"/>
        </a:xfrm>
      </p:grpSpPr>
      <p:grpSp>
        <p:nvGrpSpPr>
          <p:cNvPr id="4689" name="Google Shape;4689;p132"/>
          <p:cNvGrpSpPr/>
          <p:nvPr/>
        </p:nvGrpSpPr>
        <p:grpSpPr>
          <a:xfrm rot="10218403">
            <a:off x="-675851" y="-1262943"/>
            <a:ext cx="3264305" cy="2910457"/>
            <a:chOff x="1572350" y="1151675"/>
            <a:chExt cx="4851050" cy="4325200"/>
          </a:xfrm>
        </p:grpSpPr>
        <p:sp>
          <p:nvSpPr>
            <p:cNvPr id="4690" name="Google Shape;4690;p132"/>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32"/>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32"/>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32"/>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32"/>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32"/>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32"/>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32"/>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32"/>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32"/>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32"/>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32"/>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32"/>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32"/>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32"/>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32"/>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32"/>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32"/>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2"/>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32"/>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32"/>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32"/>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32"/>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32"/>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2"/>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32"/>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32"/>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2"/>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32"/>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32"/>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2"/>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32"/>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32"/>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2"/>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32"/>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32"/>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2"/>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32"/>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32"/>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2"/>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32"/>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32"/>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2"/>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32"/>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132"/>
          <p:cNvGrpSpPr/>
          <p:nvPr/>
        </p:nvGrpSpPr>
        <p:grpSpPr>
          <a:xfrm>
            <a:off x="6196822" y="2757208"/>
            <a:ext cx="3264272" cy="2910427"/>
            <a:chOff x="1572350" y="1151675"/>
            <a:chExt cx="4851050" cy="4325200"/>
          </a:xfrm>
        </p:grpSpPr>
        <p:sp>
          <p:nvSpPr>
            <p:cNvPr id="4735" name="Google Shape;4735;p132"/>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32"/>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32"/>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2"/>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32"/>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32"/>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32"/>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32"/>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32"/>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2"/>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32"/>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32"/>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32"/>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32"/>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32"/>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32"/>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32"/>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2"/>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32"/>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32"/>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32"/>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32"/>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32"/>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32"/>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32"/>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32"/>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32"/>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32"/>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32"/>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32"/>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32"/>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32"/>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32"/>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32"/>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32"/>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32"/>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32"/>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32"/>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32"/>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32"/>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2"/>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32"/>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32"/>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2"/>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132"/>
          <p:cNvGrpSpPr/>
          <p:nvPr/>
        </p:nvGrpSpPr>
        <p:grpSpPr>
          <a:xfrm rot="-2700000">
            <a:off x="11566" y="3977770"/>
            <a:ext cx="1755181" cy="1699685"/>
            <a:chOff x="1196600" y="239100"/>
            <a:chExt cx="2608450" cy="2525975"/>
          </a:xfrm>
        </p:grpSpPr>
        <p:sp>
          <p:nvSpPr>
            <p:cNvPr id="4780" name="Google Shape;4780;p132"/>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32"/>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32"/>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32"/>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32"/>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32"/>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32"/>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32"/>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32"/>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32"/>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32"/>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32"/>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32"/>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32"/>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32"/>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5" name="Google Shape;4795;p132"/>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32"/>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32"/>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2"/>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grid background">
  <p:cSld name="CUSTOM_23_1_1_1_2">
    <p:spTree>
      <p:nvGrpSpPr>
        <p:cNvPr id="4800" name="Shape 4800"/>
        <p:cNvGrpSpPr/>
        <p:nvPr/>
      </p:nvGrpSpPr>
      <p:grpSpPr>
        <a:xfrm>
          <a:off x="0" y="0"/>
          <a:ext cx="0" cy="0"/>
          <a:chOff x="0" y="0"/>
          <a:chExt cx="0" cy="0"/>
        </a:xfrm>
      </p:grpSpPr>
      <p:sp>
        <p:nvSpPr>
          <p:cNvPr id="4801" name="Google Shape;4801;p133"/>
          <p:cNvSpPr/>
          <p:nvPr>
            <p:ph idx="2" type="pic"/>
          </p:nvPr>
        </p:nvSpPr>
        <p:spPr>
          <a:xfrm>
            <a:off x="-10414" y="2136"/>
            <a:ext cx="2623800" cy="1675800"/>
          </a:xfrm>
          <a:prstGeom prst="rect">
            <a:avLst/>
          </a:prstGeom>
          <a:noFill/>
          <a:ln>
            <a:noFill/>
          </a:ln>
        </p:spPr>
      </p:sp>
      <p:sp>
        <p:nvSpPr>
          <p:cNvPr id="4802" name="Google Shape;4802;p133"/>
          <p:cNvSpPr/>
          <p:nvPr>
            <p:ph idx="3" type="pic"/>
          </p:nvPr>
        </p:nvSpPr>
        <p:spPr>
          <a:xfrm>
            <a:off x="-10425" y="1746100"/>
            <a:ext cx="2623800" cy="3397500"/>
          </a:xfrm>
          <a:prstGeom prst="rect">
            <a:avLst/>
          </a:prstGeom>
          <a:noFill/>
          <a:ln>
            <a:noFill/>
          </a:ln>
        </p:spPr>
      </p:sp>
      <p:sp>
        <p:nvSpPr>
          <p:cNvPr id="4803" name="Google Shape;4803;p133"/>
          <p:cNvSpPr/>
          <p:nvPr>
            <p:ph idx="4" type="pic"/>
          </p:nvPr>
        </p:nvSpPr>
        <p:spPr>
          <a:xfrm>
            <a:off x="2682550" y="1458075"/>
            <a:ext cx="3327600" cy="1675800"/>
          </a:xfrm>
          <a:prstGeom prst="rect">
            <a:avLst/>
          </a:prstGeom>
          <a:noFill/>
          <a:ln>
            <a:noFill/>
          </a:ln>
        </p:spPr>
      </p:sp>
      <p:sp>
        <p:nvSpPr>
          <p:cNvPr id="4804" name="Google Shape;4804;p133"/>
          <p:cNvSpPr/>
          <p:nvPr>
            <p:ph idx="5" type="pic"/>
          </p:nvPr>
        </p:nvSpPr>
        <p:spPr>
          <a:xfrm>
            <a:off x="2682544" y="2136"/>
            <a:ext cx="1749300" cy="1393200"/>
          </a:xfrm>
          <a:prstGeom prst="rect">
            <a:avLst/>
          </a:prstGeom>
          <a:noFill/>
          <a:ln>
            <a:noFill/>
          </a:ln>
        </p:spPr>
      </p:sp>
      <p:sp>
        <p:nvSpPr>
          <p:cNvPr id="4805" name="Google Shape;4805;p133"/>
          <p:cNvSpPr/>
          <p:nvPr>
            <p:ph idx="6" type="pic"/>
          </p:nvPr>
        </p:nvSpPr>
        <p:spPr>
          <a:xfrm>
            <a:off x="4490588" y="2136"/>
            <a:ext cx="1519500" cy="1393200"/>
          </a:xfrm>
          <a:prstGeom prst="rect">
            <a:avLst/>
          </a:prstGeom>
          <a:noFill/>
          <a:ln>
            <a:noFill/>
          </a:ln>
        </p:spPr>
      </p:sp>
      <p:sp>
        <p:nvSpPr>
          <p:cNvPr id="4806" name="Google Shape;4806;p133"/>
          <p:cNvSpPr/>
          <p:nvPr>
            <p:ph idx="7" type="pic"/>
          </p:nvPr>
        </p:nvSpPr>
        <p:spPr>
          <a:xfrm>
            <a:off x="2682550" y="3186300"/>
            <a:ext cx="6461400" cy="1957200"/>
          </a:xfrm>
          <a:prstGeom prst="rect">
            <a:avLst/>
          </a:prstGeom>
          <a:noFill/>
          <a:ln>
            <a:noFill/>
          </a:ln>
        </p:spPr>
      </p:sp>
      <p:sp>
        <p:nvSpPr>
          <p:cNvPr id="4807" name="Google Shape;4807;p133"/>
          <p:cNvSpPr/>
          <p:nvPr>
            <p:ph idx="8" type="pic"/>
          </p:nvPr>
        </p:nvSpPr>
        <p:spPr>
          <a:xfrm>
            <a:off x="6068831" y="2136"/>
            <a:ext cx="1560600" cy="3131700"/>
          </a:xfrm>
          <a:prstGeom prst="rect">
            <a:avLst/>
          </a:prstGeom>
          <a:noFill/>
          <a:ln>
            <a:noFill/>
          </a:ln>
        </p:spPr>
      </p:sp>
      <p:sp>
        <p:nvSpPr>
          <p:cNvPr id="4808" name="Google Shape;4808;p133"/>
          <p:cNvSpPr/>
          <p:nvPr>
            <p:ph idx="9" type="pic"/>
          </p:nvPr>
        </p:nvSpPr>
        <p:spPr>
          <a:xfrm>
            <a:off x="7688175" y="2136"/>
            <a:ext cx="1455900" cy="3131700"/>
          </a:xfrm>
          <a:prstGeom prst="rect">
            <a:avLst/>
          </a:prstGeom>
          <a:noFill/>
          <a:ln>
            <a:noFill/>
          </a:ln>
        </p:spPr>
      </p:sp>
      <p:sp>
        <p:nvSpPr>
          <p:cNvPr id="4809" name="Google Shape;4809;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Not intended for use. Included so the full ASU color palette is available for your use in the color picker.">
  <p:cSld name="CUSTOM_30">
    <p:spTree>
      <p:nvGrpSpPr>
        <p:cNvPr id="4810" name="Shape 4810"/>
        <p:cNvGrpSpPr/>
        <p:nvPr/>
      </p:nvGrpSpPr>
      <p:grpSpPr>
        <a:xfrm>
          <a:off x="0" y="0"/>
          <a:ext cx="0" cy="0"/>
          <a:chOff x="0" y="0"/>
          <a:chExt cx="0" cy="0"/>
        </a:xfrm>
      </p:grpSpPr>
      <p:sp>
        <p:nvSpPr>
          <p:cNvPr id="4811" name="Google Shape;4811;p134"/>
          <p:cNvSpPr txBox="1"/>
          <p:nvPr/>
        </p:nvSpPr>
        <p:spPr>
          <a:xfrm>
            <a:off x="424925" y="239700"/>
            <a:ext cx="8294400" cy="637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800"/>
              </a:spcAft>
              <a:buNone/>
            </a:pPr>
            <a:r>
              <a:rPr b="1" lang="en" sz="3200">
                <a:solidFill>
                  <a:srgbClr val="191919"/>
                </a:solidFill>
              </a:rPr>
              <a:t>ASU color palette</a:t>
            </a:r>
            <a:br>
              <a:rPr b="1" lang="en" sz="3200">
                <a:solidFill>
                  <a:srgbClr val="191919"/>
                </a:solidFill>
              </a:rPr>
            </a:br>
            <a:r>
              <a:rPr b="1" lang="en">
                <a:solidFill>
                  <a:schemeClr val="lt1"/>
                </a:solidFill>
                <a:highlight>
                  <a:schemeClr val="dk1"/>
                </a:highlight>
              </a:rPr>
              <a:t>Not intended for use: This slide</a:t>
            </a:r>
            <a:r>
              <a:rPr b="1" lang="en">
                <a:solidFill>
                  <a:schemeClr val="lt1"/>
                </a:solidFill>
                <a:highlight>
                  <a:schemeClr val="dk1"/>
                </a:highlight>
              </a:rPr>
              <a:t> ensures the expanded ASU color palette is in your color picker.</a:t>
            </a:r>
            <a:r>
              <a:rPr b="1" lang="en" sz="1300">
                <a:solidFill>
                  <a:schemeClr val="lt1"/>
                </a:solidFill>
                <a:highlight>
                  <a:schemeClr val="dk1"/>
                </a:highlight>
              </a:rPr>
              <a:t> </a:t>
            </a:r>
            <a:endParaRPr b="1" sz="1300">
              <a:solidFill>
                <a:schemeClr val="lt1"/>
              </a:solidFill>
              <a:highlight>
                <a:schemeClr val="dk1"/>
              </a:highlight>
            </a:endParaRPr>
          </a:p>
        </p:txBody>
      </p:sp>
      <p:graphicFrame>
        <p:nvGraphicFramePr>
          <p:cNvPr id="4812" name="Google Shape;4812;p134"/>
          <p:cNvGraphicFramePr/>
          <p:nvPr/>
        </p:nvGraphicFramePr>
        <p:xfrm>
          <a:off x="419007" y="1003232"/>
          <a:ext cx="3000000" cy="3000000"/>
        </p:xfrm>
        <a:graphic>
          <a:graphicData uri="http://schemas.openxmlformats.org/drawingml/2006/table">
            <a:tbl>
              <a:tblPr>
                <a:noFill/>
                <a:tableStyleId>{7F6D1748-F61B-4C01-A3B7-763848F57808}</a:tableStyleId>
              </a:tblPr>
              <a:tblGrid>
                <a:gridCol w="987375"/>
                <a:gridCol w="571100"/>
                <a:gridCol w="571100"/>
                <a:gridCol w="555800"/>
                <a:gridCol w="586400"/>
                <a:gridCol w="571100"/>
                <a:gridCol w="571100"/>
                <a:gridCol w="571100"/>
                <a:gridCol w="571100"/>
                <a:gridCol w="571100"/>
              </a:tblGrid>
              <a:tr h="801350">
                <a:tc>
                  <a:txBody>
                    <a:bodyPr/>
                    <a:lstStyle/>
                    <a:p>
                      <a:pPr indent="0" lvl="0" marL="0" marR="0" rtl="0" algn="l">
                        <a:lnSpc>
                          <a:spcPct val="100000"/>
                        </a:lnSpc>
                        <a:spcBef>
                          <a:spcPts val="0"/>
                        </a:spcBef>
                        <a:spcAft>
                          <a:spcPts val="0"/>
                        </a:spcAft>
                        <a:buNone/>
                      </a:pPr>
                      <a:r>
                        <a:rPr b="1" lang="en" sz="800"/>
                        <a:t>Primary colors</a:t>
                      </a:r>
                      <a:r>
                        <a:rPr lang="en" sz="800"/>
                        <a:t>. These should be your first color choices and used more prominently than secondary colors</a:t>
                      </a:r>
                      <a:endParaRPr sz="8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C627"/>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C1D4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chemeClr val="lt1"/>
                    </a:solidFill>
                  </a:tcPr>
                </a:tc>
                <a:tc hMerge="1"/>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4975">
                <a:tc>
                  <a:txBody>
                    <a:bodyPr/>
                    <a:lstStyle/>
                    <a:p>
                      <a:pPr indent="0" lvl="0" marL="0" marR="0" rtl="0" algn="l">
                        <a:lnSpc>
                          <a:spcPct val="100000"/>
                        </a:lnSpc>
                        <a:spcBef>
                          <a:spcPts val="0"/>
                        </a:spcBef>
                        <a:spcAft>
                          <a:spcPts val="0"/>
                        </a:spcAft>
                        <a:buNone/>
                      </a:pPr>
                      <a:r>
                        <a:t/>
                      </a:r>
                      <a:endParaRPr b="1" sz="500">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700">
                          <a:solidFill>
                            <a:srgbClr val="191919"/>
                          </a:solidFill>
                        </a:rPr>
                        <a:t>ASU Gold</a:t>
                      </a:r>
                      <a:endParaRPr b="1" sz="700">
                        <a:solidFill>
                          <a:srgbClr val="191919"/>
                        </a:solidFill>
                      </a:endParaRPr>
                    </a:p>
                    <a:p>
                      <a:pPr indent="0" lvl="0" marL="0" rtl="0" algn="l">
                        <a:spcBef>
                          <a:spcPts val="0"/>
                        </a:spcBef>
                        <a:spcAft>
                          <a:spcPts val="0"/>
                        </a:spcAft>
                        <a:buNone/>
                      </a:pPr>
                      <a:r>
                        <a:rPr lang="en" sz="700">
                          <a:solidFill>
                            <a:srgbClr val="191919"/>
                          </a:solidFill>
                        </a:rPr>
                        <a:t>#FFC627</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Maroon</a:t>
                      </a:r>
                      <a:r>
                        <a:rPr lang="en" sz="700">
                          <a:solidFill>
                            <a:srgbClr val="191919"/>
                          </a:solidFill>
                        </a:rPr>
                        <a:t> </a:t>
                      </a:r>
                      <a:br>
                        <a:rPr lang="en" sz="700">
                          <a:solidFill>
                            <a:srgbClr val="191919"/>
                          </a:solidFill>
                        </a:rPr>
                      </a:br>
                      <a:r>
                        <a:rPr lang="en" sz="700">
                          <a:solidFill>
                            <a:srgbClr val="191919"/>
                          </a:solidFill>
                        </a:rPr>
                        <a:t>#8C1D40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Black</a:t>
                      </a:r>
                      <a:r>
                        <a:rPr lang="en" sz="700">
                          <a:solidFill>
                            <a:srgbClr val="191919"/>
                          </a:solidFill>
                        </a:rPr>
                        <a:t> </a:t>
                      </a:r>
                      <a:br>
                        <a:rPr lang="en" sz="700">
                          <a:solidFill>
                            <a:srgbClr val="191919"/>
                          </a:solidFill>
                        </a:rPr>
                      </a:br>
                      <a:r>
                        <a:rPr lang="en" sz="700">
                          <a:solidFill>
                            <a:srgbClr val="191919"/>
                          </a:solidFill>
                        </a:rPr>
                        <a:t>#000000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White</a:t>
                      </a:r>
                      <a:r>
                        <a:rPr lang="en" sz="700">
                          <a:solidFill>
                            <a:srgbClr val="191919"/>
                          </a:solidFill>
                        </a:rPr>
                        <a:t> </a:t>
                      </a:r>
                      <a:br>
                        <a:rPr lang="en" sz="700">
                          <a:solidFill>
                            <a:srgbClr val="191919"/>
                          </a:solidFill>
                        </a:rPr>
                      </a:br>
                      <a:r>
                        <a:rPr lang="en" sz="700">
                          <a:solidFill>
                            <a:srgbClr val="191919"/>
                          </a:solidFill>
                        </a:rPr>
                        <a:t>#FFFFFF</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362750">
                <a:tc>
                  <a:txBody>
                    <a:bodyPr/>
                    <a:lstStyle/>
                    <a:p>
                      <a:pPr indent="0" lvl="0" marL="0" marR="0" rtl="0" algn="l">
                        <a:lnSpc>
                          <a:spcPct val="100000"/>
                        </a:lnSpc>
                        <a:spcBef>
                          <a:spcPts val="0"/>
                        </a:spcBef>
                        <a:spcAft>
                          <a:spcPts val="0"/>
                        </a:spcAft>
                        <a:buNone/>
                      </a:pPr>
                      <a:r>
                        <a:rPr b="1" lang="en" sz="600"/>
                        <a:t>Secondary colors</a:t>
                      </a:r>
                      <a:r>
                        <a:rPr lang="en" sz="600"/>
                        <a:t>. Use as accents. Only use in addition to primary. May not to be used without primary brand colors. </a:t>
                      </a:r>
                      <a:endParaRPr sz="6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F674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AB7C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74973"/>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479275">
                <a:tc>
                  <a:txBody>
                    <a:bodyPr/>
                    <a:lstStyle/>
                    <a:p>
                      <a:pPr indent="0" lvl="0" marL="0" marR="0" rtl="0" algn="l">
                        <a:lnSpc>
                          <a:spcPct val="100000"/>
                        </a:lnSpc>
                        <a:spcBef>
                          <a:spcPts val="0"/>
                        </a:spcBef>
                        <a:spcAft>
                          <a:spcPts val="0"/>
                        </a:spcAft>
                        <a:buNone/>
                      </a:pPr>
                      <a:r>
                        <a:t/>
                      </a:r>
                      <a:endParaRPr b="1" sz="500">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Gree</a:t>
                      </a:r>
                      <a:r>
                        <a:rPr b="1" lang="en" sz="700">
                          <a:solidFill>
                            <a:srgbClr val="191919"/>
                          </a:solidFill>
                        </a:rPr>
                        <a:t>n</a:t>
                      </a:r>
                      <a:r>
                        <a:rPr lang="en" sz="700" u="none" cap="none" strike="noStrike">
                          <a:solidFill>
                            <a:srgbClr val="191919"/>
                          </a:solidFill>
                        </a:rPr>
                        <a:t> #78BE20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Blue</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#00A3E0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Orange</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#FF7F32</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Copper</a:t>
                      </a:r>
                      <a:endParaRPr sz="700">
                        <a:solidFill>
                          <a:srgbClr val="191919"/>
                        </a:solidFill>
                      </a:endParaRPr>
                    </a:p>
                    <a:p>
                      <a:pPr indent="0" lvl="0" marL="0" rtl="0" algn="l">
                        <a:spcBef>
                          <a:spcPts val="0"/>
                        </a:spcBef>
                        <a:spcAft>
                          <a:spcPts val="0"/>
                        </a:spcAft>
                        <a:buNone/>
                      </a:pPr>
                      <a:r>
                        <a:rPr lang="en" sz="700">
                          <a:solidFill>
                            <a:srgbClr val="191919"/>
                          </a:solidFill>
                        </a:rPr>
                        <a:t>#AF674B</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Turquoise</a:t>
                      </a:r>
                      <a:endParaRPr sz="700">
                        <a:solidFill>
                          <a:srgbClr val="191919"/>
                        </a:solidFill>
                      </a:endParaRPr>
                    </a:p>
                    <a:p>
                      <a:pPr indent="0" lvl="0" marL="0" rtl="0" algn="l">
                        <a:spcBef>
                          <a:spcPts val="0"/>
                        </a:spcBef>
                        <a:spcAft>
                          <a:spcPts val="0"/>
                        </a:spcAft>
                        <a:buNone/>
                      </a:pPr>
                      <a:r>
                        <a:rPr lang="en" sz="700">
                          <a:solidFill>
                            <a:srgbClr val="191919"/>
                          </a:solidFill>
                        </a:rPr>
                        <a:t>#4AB7C4</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Pink</a:t>
                      </a:r>
                      <a:endParaRPr sz="700">
                        <a:solidFill>
                          <a:srgbClr val="191919"/>
                        </a:solidFill>
                      </a:endParaRPr>
                    </a:p>
                    <a:p>
                      <a:pPr indent="0" lvl="0" marL="0" rtl="0" algn="l">
                        <a:spcBef>
                          <a:spcPts val="0"/>
                        </a:spcBef>
                        <a:spcAft>
                          <a:spcPts val="0"/>
                        </a:spcAft>
                        <a:buNone/>
                      </a:pPr>
                      <a:r>
                        <a:rPr lang="en" sz="700">
                          <a:solidFill>
                            <a:srgbClr val="191919"/>
                          </a:solidFill>
                        </a:rPr>
                        <a:t>#E74973</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Gray</a:t>
                      </a:r>
                      <a:endParaRPr b="1" sz="700">
                        <a:solidFill>
                          <a:srgbClr val="191919"/>
                        </a:solidFill>
                      </a:endParaRPr>
                    </a:p>
                    <a:p>
                      <a:pPr indent="0" lvl="0" marL="0" rtl="0" algn="l">
                        <a:spcBef>
                          <a:spcPts val="0"/>
                        </a:spcBef>
                        <a:spcAft>
                          <a:spcPts val="0"/>
                        </a:spcAft>
                        <a:buNone/>
                      </a:pPr>
                      <a:r>
                        <a:rPr lang="en" sz="700">
                          <a:solidFill>
                            <a:srgbClr val="191919"/>
                          </a:solidFill>
                        </a:rPr>
                        <a:t>#747474</a:t>
                      </a:r>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hMerge="1"/>
              </a:tr>
              <a:tr h="314625">
                <a:tc>
                  <a:txBody>
                    <a:bodyPr/>
                    <a:lstStyle/>
                    <a:p>
                      <a:pPr indent="0" lvl="0" marL="0" marR="0" rtl="0" algn="l">
                        <a:lnSpc>
                          <a:spcPct val="100000"/>
                        </a:lnSpc>
                        <a:spcBef>
                          <a:spcPts val="0"/>
                        </a:spcBef>
                        <a:spcAft>
                          <a:spcPts val="0"/>
                        </a:spcAft>
                        <a:buNone/>
                      </a:pPr>
                      <a:r>
                        <a:rPr b="1" lang="en" sz="500"/>
                        <a:t>ASU Grayscale. </a:t>
                      </a:r>
                      <a:r>
                        <a:rPr lang="en" sz="500"/>
                        <a:t>For text, line and fill colors. ASU Gray is a part of this scale.</a:t>
                      </a:r>
                      <a:endParaRPr sz="500"/>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4848"/>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4747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0D0D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FAFAFA"/>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FFF"/>
                    </a:solidFill>
                  </a:tcPr>
                </a:tc>
              </a:tr>
              <a:tr h="367650">
                <a:tc>
                  <a:txBody>
                    <a:bodyPr/>
                    <a:lstStyle/>
                    <a:p>
                      <a:pPr indent="0" lvl="0" marL="0" rtl="0" algn="l">
                        <a:spcBef>
                          <a:spcPts val="0"/>
                        </a:spcBef>
                        <a:spcAft>
                          <a:spcPts val="0"/>
                        </a:spcAft>
                        <a:buNone/>
                      </a:pPr>
                      <a:r>
                        <a:t/>
                      </a:r>
                      <a:endParaRPr b="1" sz="600"/>
                    </a:p>
                  </a:txBody>
                  <a:tcPr marT="91425" marB="91425"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t>ASU Black</a:t>
                      </a:r>
                      <a:endParaRPr b="1" sz="700"/>
                    </a:p>
                    <a:p>
                      <a:pPr indent="0" lvl="0" marL="0" rtl="0" algn="l">
                        <a:spcBef>
                          <a:spcPts val="0"/>
                        </a:spcBef>
                        <a:spcAft>
                          <a:spcPts val="0"/>
                        </a:spcAft>
                        <a:buNone/>
                      </a:pPr>
                      <a:r>
                        <a:rPr lang="en" sz="700"/>
                        <a:t>#000000</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1</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#191919</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2</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#484848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Gray</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#747474</a:t>
                      </a:r>
                      <a:br>
                        <a:rPr lang="en" sz="700" u="none" cap="none" strike="noStrike">
                          <a:solidFill>
                            <a:srgbClr val="191919"/>
                          </a:solidFill>
                        </a:rPr>
                      </a:br>
                      <a:r>
                        <a:rPr lang="en" sz="700" u="none" cap="none" strike="noStrike">
                          <a:solidFill>
                            <a:srgbClr val="191919"/>
                          </a:solidFill>
                        </a:rPr>
                        <a:t>(</a:t>
                      </a:r>
                      <a:r>
                        <a:rPr lang="en" sz="700">
                          <a:solidFill>
                            <a:srgbClr val="191919"/>
                          </a:solidFill>
                        </a:rPr>
                        <a:t>Gray 3)</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4</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#BFBFBF</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5</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#D0D0D0</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6</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#E8E8E8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a:t>
                      </a:r>
                      <a:r>
                        <a:rPr b="1" lang="en" sz="700">
                          <a:solidFill>
                            <a:srgbClr val="191919"/>
                          </a:solidFill>
                        </a:rPr>
                        <a:t>7</a:t>
                      </a:r>
                      <a:r>
                        <a:rPr lang="en" sz="700" u="none" cap="none" strike="noStrike">
                          <a:solidFill>
                            <a:srgbClr val="191919"/>
                          </a:solidFill>
                        </a:rPr>
                        <a:t> #FAFAFA</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White</a:t>
                      </a:r>
                      <a:r>
                        <a:rPr lang="en" sz="700">
                          <a:solidFill>
                            <a:srgbClr val="191919"/>
                          </a:solidFill>
                        </a:rPr>
                        <a:t> #FFFFFF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AFAFA"/>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198100">
                <a:tc rowSpan="2">
                  <a:txBody>
                    <a:bodyPr/>
                    <a:lstStyle/>
                    <a:p>
                      <a:pPr indent="0" lvl="0" marL="0" rtl="0" algn="l">
                        <a:spcBef>
                          <a:spcPts val="0"/>
                        </a:spcBef>
                        <a:spcAft>
                          <a:spcPts val="0"/>
                        </a:spcAft>
                        <a:buNone/>
                      </a:pPr>
                      <a:r>
                        <a:rPr b="1" lang="en" sz="500"/>
                        <a:t>Color tints.</a:t>
                      </a:r>
                      <a:r>
                        <a:rPr lang="en" sz="500"/>
                        <a:t> Brand palette tint variations for use in data visualizations and spreadsheets</a:t>
                      </a:r>
                      <a:endParaRPr sz="500"/>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1C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FC9C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F5D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6F0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EADE"/>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BD9D2"/>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2EDF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9D1DC"/>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61725">
                <a:tc vMerge="1"/>
                <a:tc>
                  <a:txBody>
                    <a:bodyPr/>
                    <a:lstStyle/>
                    <a:p>
                      <a:pPr indent="0" lvl="0" marL="0" marR="0" rtl="0" algn="l">
                        <a:lnSpc>
                          <a:spcPct val="100000"/>
                        </a:lnSpc>
                        <a:spcBef>
                          <a:spcPts val="0"/>
                        </a:spcBef>
                        <a:spcAft>
                          <a:spcPts val="0"/>
                        </a:spcAft>
                        <a:buClr>
                          <a:srgbClr val="000000"/>
                        </a:buClr>
                        <a:buSzPts val="900"/>
                        <a:buFont typeface="Arial"/>
                        <a:buNone/>
                      </a:pPr>
                      <a:r>
                        <a:rPr lang="en" sz="700"/>
                        <a:t>25% ASU Gold</a:t>
                      </a:r>
                      <a:endParaRPr sz="700"/>
                    </a:p>
                    <a:p>
                      <a:pPr indent="0" lvl="0" marL="0" marR="0" rtl="0" algn="l">
                        <a:lnSpc>
                          <a:spcPct val="100000"/>
                        </a:lnSpc>
                        <a:spcBef>
                          <a:spcPts val="0"/>
                        </a:spcBef>
                        <a:spcAft>
                          <a:spcPts val="0"/>
                        </a:spcAft>
                        <a:buClr>
                          <a:srgbClr val="000000"/>
                        </a:buClr>
                        <a:buSzPts val="900"/>
                        <a:buFont typeface="Arial"/>
                        <a:buNone/>
                      </a:pPr>
                      <a:r>
                        <a:rPr lang="en" sz="700"/>
                        <a:t>#FFF1C9</a:t>
                      </a:r>
                      <a:endParaRPr sz="700"/>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t>25% ASU Maroon</a:t>
                      </a:r>
                      <a:endParaRPr sz="700"/>
                    </a:p>
                    <a:p>
                      <a:pPr indent="0" lvl="0" marL="0" marR="0" rtl="0" algn="l">
                        <a:lnSpc>
                          <a:spcPct val="100000"/>
                        </a:lnSpc>
                        <a:spcBef>
                          <a:spcPts val="0"/>
                        </a:spcBef>
                        <a:spcAft>
                          <a:spcPts val="0"/>
                        </a:spcAft>
                        <a:buClr>
                          <a:srgbClr val="000000"/>
                        </a:buClr>
                        <a:buSzPts val="900"/>
                        <a:buFont typeface="Arial"/>
                        <a:buNone/>
                      </a:pPr>
                      <a:r>
                        <a:rPr lang="en" sz="700"/>
                        <a:t>#DFC9CF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25% ASU Green</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#E9F5DB</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t>25% ASU Blue</a:t>
                      </a:r>
                      <a:endParaRPr sz="700"/>
                    </a:p>
                    <a:p>
                      <a:pPr indent="0" lvl="0" marL="0" marR="0" rtl="0" algn="l">
                        <a:lnSpc>
                          <a:spcPct val="100000"/>
                        </a:lnSpc>
                        <a:spcBef>
                          <a:spcPts val="0"/>
                        </a:spcBef>
                        <a:spcAft>
                          <a:spcPts val="0"/>
                        </a:spcAft>
                        <a:buClr>
                          <a:srgbClr val="000000"/>
                        </a:buClr>
                        <a:buSzPts val="900"/>
                        <a:buFont typeface="Arial"/>
                        <a:buNone/>
                      </a:pPr>
                      <a:r>
                        <a:rPr lang="en" sz="700"/>
                        <a:t>#D6F0FA</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25% ASU Orange</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#FFEADE</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Copper</a:t>
                      </a:r>
                      <a:endParaRPr sz="700">
                        <a:solidFill>
                          <a:srgbClr val="191919"/>
                        </a:solidFill>
                      </a:endParaRPr>
                    </a:p>
                    <a:p>
                      <a:pPr indent="0" lvl="0" marL="0" rtl="0" algn="l">
                        <a:spcBef>
                          <a:spcPts val="0"/>
                        </a:spcBef>
                        <a:spcAft>
                          <a:spcPts val="0"/>
                        </a:spcAft>
                        <a:buNone/>
                      </a:pPr>
                      <a:r>
                        <a:rPr lang="en" sz="700">
                          <a:solidFill>
                            <a:srgbClr val="191919"/>
                          </a:solidFill>
                        </a:rPr>
                        <a:t>#EBD9D2</a:t>
                      </a:r>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Turquoise </a:t>
                      </a:r>
                      <a:endParaRPr sz="700">
                        <a:solidFill>
                          <a:srgbClr val="191919"/>
                        </a:solidFill>
                      </a:endParaRPr>
                    </a:p>
                    <a:p>
                      <a:pPr indent="0" lvl="0" marL="0" rtl="0" algn="l">
                        <a:spcBef>
                          <a:spcPts val="0"/>
                        </a:spcBef>
                        <a:spcAft>
                          <a:spcPts val="0"/>
                        </a:spcAft>
                        <a:buNone/>
                      </a:pPr>
                      <a:r>
                        <a:rPr lang="en" sz="700">
                          <a:solidFill>
                            <a:srgbClr val="191919"/>
                          </a:solidFill>
                        </a:rPr>
                        <a:t>#D2EDF0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Pink </a:t>
                      </a:r>
                      <a:endParaRPr sz="700">
                        <a:solidFill>
                          <a:srgbClr val="191919"/>
                        </a:solidFill>
                      </a:endParaRPr>
                    </a:p>
                    <a:p>
                      <a:pPr indent="0" lvl="0" marL="0" rtl="0" algn="l">
                        <a:spcBef>
                          <a:spcPts val="0"/>
                        </a:spcBef>
                        <a:spcAft>
                          <a:spcPts val="0"/>
                        </a:spcAft>
                        <a:buNone/>
                      </a:pPr>
                      <a:r>
                        <a:rPr lang="en" sz="700">
                          <a:solidFill>
                            <a:srgbClr val="191919"/>
                          </a:solidFill>
                        </a:rPr>
                        <a:t>#F9D1DC</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191919"/>
                        </a:solidFill>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bl>
          </a:graphicData>
        </a:graphic>
      </p:graphicFrame>
      <p:graphicFrame>
        <p:nvGraphicFramePr>
          <p:cNvPr id="4813" name="Google Shape;4813;p134"/>
          <p:cNvGraphicFramePr/>
          <p:nvPr/>
        </p:nvGraphicFramePr>
        <p:xfrm>
          <a:off x="5969457" y="4075635"/>
          <a:ext cx="3000000" cy="3000000"/>
        </p:xfrm>
        <a:graphic>
          <a:graphicData uri="http://schemas.openxmlformats.org/drawingml/2006/table">
            <a:tbl>
              <a:tblPr>
                <a:noFill/>
                <a:tableStyleId>{7F6D1748-F61B-4C01-A3B7-763848F57808}</a:tableStyleId>
              </a:tblPr>
              <a:tblGrid>
                <a:gridCol w="200000"/>
                <a:gridCol w="823025"/>
              </a:tblGrid>
              <a:tr h="198125">
                <a:tc>
                  <a:txBody>
                    <a:bodyPr/>
                    <a:lstStyle/>
                    <a:p>
                      <a:pPr indent="0" lvl="0" marL="0" rtl="0" algn="l">
                        <a:spcBef>
                          <a:spcPts val="0"/>
                        </a:spcBef>
                        <a:spcAft>
                          <a:spcPts val="0"/>
                        </a:spcAft>
                        <a:buNone/>
                      </a:pPr>
                      <a:r>
                        <a:t/>
                      </a:r>
                      <a:endParaRPr sz="700" u="none" cap="none" strike="noStrike"/>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solidFill>
                      <a:schemeClr val="accent6"/>
                    </a:solidFill>
                  </a:tcPr>
                </a:tc>
                <a:tc rowSpan="2">
                  <a:txBody>
                    <a:bodyPr/>
                    <a:lstStyle/>
                    <a:p>
                      <a:pPr indent="0" lvl="0" marL="0" rtl="0" algn="l">
                        <a:spcBef>
                          <a:spcPts val="0"/>
                        </a:spcBef>
                        <a:spcAft>
                          <a:spcPts val="0"/>
                        </a:spcAft>
                        <a:buNone/>
                      </a:pPr>
                      <a:r>
                        <a:rPr b="1" lang="en" sz="600">
                          <a:solidFill>
                            <a:srgbClr val="191919"/>
                          </a:solidFill>
                        </a:rPr>
                        <a:t>Error Red</a:t>
                      </a:r>
                      <a:endParaRPr b="1" sz="600">
                        <a:solidFill>
                          <a:srgbClr val="191919"/>
                        </a:solidFill>
                      </a:endParaRPr>
                    </a:p>
                    <a:p>
                      <a:pPr indent="0" lvl="0" marL="0" rtl="0" algn="l">
                        <a:spcBef>
                          <a:spcPts val="0"/>
                        </a:spcBef>
                        <a:spcAft>
                          <a:spcPts val="0"/>
                        </a:spcAft>
                        <a:buNone/>
                      </a:pPr>
                      <a:r>
                        <a:rPr lang="en" sz="600">
                          <a:solidFill>
                            <a:srgbClr val="191919"/>
                          </a:solidFill>
                        </a:rPr>
                        <a:t>#CC2F2F </a:t>
                      </a:r>
                      <a:br>
                        <a:rPr lang="en" sz="600">
                          <a:solidFill>
                            <a:srgbClr val="191919"/>
                          </a:solidFill>
                        </a:rPr>
                      </a:br>
                      <a:endParaRPr sz="600">
                        <a:solidFill>
                          <a:srgbClr val="191919"/>
                        </a:solidFill>
                      </a:endParaRPr>
                    </a:p>
                    <a:p>
                      <a:pPr indent="0" lvl="0" marL="0" rtl="0" algn="l">
                        <a:spcBef>
                          <a:spcPts val="0"/>
                        </a:spcBef>
                        <a:spcAft>
                          <a:spcPts val="0"/>
                        </a:spcAft>
                        <a:buNone/>
                      </a:pPr>
                      <a:r>
                        <a:rPr b="1" lang="en" sz="600">
                          <a:solidFill>
                            <a:srgbClr val="191919"/>
                          </a:solidFill>
                        </a:rPr>
                        <a:t>For digital use only</a:t>
                      </a:r>
                      <a:r>
                        <a:rPr lang="en" sz="600">
                          <a:solidFill>
                            <a:srgbClr val="191919"/>
                          </a:solidFill>
                        </a:rPr>
                        <a:t> to indicate system errors, issues or negative number values.</a:t>
                      </a:r>
                      <a:endParaRPr sz="700"/>
                    </a:p>
                  </a:txBody>
                  <a:tcPr marT="0" marB="0" marR="0" marL="4570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23000">
                <a:tc>
                  <a:txBody>
                    <a:bodyPr/>
                    <a:lstStyle/>
                    <a:p>
                      <a:pPr indent="0" lvl="0" marL="0" rtl="0" algn="l">
                        <a:spcBef>
                          <a:spcPts val="0"/>
                        </a:spcBef>
                        <a:spcAft>
                          <a:spcPts val="0"/>
                        </a:spcAft>
                        <a:buNone/>
                      </a:pPr>
                      <a:r>
                        <a:t/>
                      </a:r>
                      <a:endParaRPr sz="600">
                        <a:solidFill>
                          <a:srgbClr val="191919"/>
                        </a:solidFill>
                      </a:endParaRPr>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vMerge="1"/>
              </a:tr>
            </a:tbl>
          </a:graphicData>
        </a:graphic>
      </p:graphicFrame>
      <p:sp>
        <p:nvSpPr>
          <p:cNvPr id="4814" name="Google Shape;4814;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15" name="Shape 4815"/>
        <p:cNvGrpSpPr/>
        <p:nvPr/>
      </p:nvGrpSpPr>
      <p:grpSpPr>
        <a:xfrm>
          <a:off x="0" y="0"/>
          <a:ext cx="0" cy="0"/>
          <a:chOff x="0" y="0"/>
          <a:chExt cx="0" cy="0"/>
        </a:xfrm>
      </p:grpSpPr>
      <p:sp>
        <p:nvSpPr>
          <p:cNvPr id="4816" name="Google Shape;4816;p1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7" name="Google Shape;4817;p135"/>
          <p:cNvGrpSpPr/>
          <p:nvPr/>
        </p:nvGrpSpPr>
        <p:grpSpPr>
          <a:xfrm>
            <a:off x="830392" y="1191256"/>
            <a:ext cx="745763" cy="45826"/>
            <a:chOff x="4580561" y="2589004"/>
            <a:chExt cx="1064464" cy="25200"/>
          </a:xfrm>
        </p:grpSpPr>
        <p:sp>
          <p:nvSpPr>
            <p:cNvPr id="4818" name="Google Shape;4818;p1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0" name="Google Shape;4820;p135"/>
          <p:cNvSpPr txBox="1"/>
          <p:nvPr>
            <p:ph type="title"/>
          </p:nvPr>
        </p:nvSpPr>
        <p:spPr>
          <a:xfrm>
            <a:off x="729450" y="1318650"/>
            <a:ext cx="7688700" cy="535200"/>
          </a:xfrm>
          <a:prstGeom prst="rect">
            <a:avLst/>
          </a:prstGeom>
        </p:spPr>
        <p:txBody>
          <a:bodyPr anchorCtr="0" anchor="t" bIns="0" lIns="0" spcFirstLastPara="1" rIns="0" wrap="square" tIns="0">
            <a:no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800"/>
              </a:spcBef>
              <a:spcAft>
                <a:spcPts val="0"/>
              </a:spcAft>
              <a:buSzPts val="2600"/>
              <a:buNone/>
              <a:defRPr sz="2600"/>
            </a:lvl3pPr>
            <a:lvl4pPr lvl="3">
              <a:spcBef>
                <a:spcPts val="800"/>
              </a:spcBef>
              <a:spcAft>
                <a:spcPts val="0"/>
              </a:spcAft>
              <a:buSzPts val="2600"/>
              <a:buNone/>
              <a:defRPr sz="2600"/>
            </a:lvl4pPr>
            <a:lvl5pPr lvl="4">
              <a:spcBef>
                <a:spcPts val="800"/>
              </a:spcBef>
              <a:spcAft>
                <a:spcPts val="0"/>
              </a:spcAft>
              <a:buSzPts val="2600"/>
              <a:buNone/>
              <a:defRPr sz="2600"/>
            </a:lvl5pPr>
            <a:lvl6pPr lvl="5">
              <a:spcBef>
                <a:spcPts val="800"/>
              </a:spcBef>
              <a:spcAft>
                <a:spcPts val="0"/>
              </a:spcAft>
              <a:buSzPts val="2600"/>
              <a:buNone/>
              <a:defRPr sz="2600"/>
            </a:lvl6pPr>
            <a:lvl7pPr lvl="6">
              <a:spcBef>
                <a:spcPts val="800"/>
              </a:spcBef>
              <a:spcAft>
                <a:spcPts val="0"/>
              </a:spcAft>
              <a:buSzPts val="2600"/>
              <a:buNone/>
              <a:defRPr sz="2600"/>
            </a:lvl7pPr>
            <a:lvl8pPr lvl="7">
              <a:spcBef>
                <a:spcPts val="800"/>
              </a:spcBef>
              <a:spcAft>
                <a:spcPts val="0"/>
              </a:spcAft>
              <a:buSzPts val="2600"/>
              <a:buNone/>
              <a:defRPr sz="2600"/>
            </a:lvl8pPr>
            <a:lvl9pPr lvl="8">
              <a:spcBef>
                <a:spcPts val="800"/>
              </a:spcBef>
              <a:spcAft>
                <a:spcPts val="800"/>
              </a:spcAft>
              <a:buSzPts val="2600"/>
              <a:buNone/>
              <a:defRPr sz="2600"/>
            </a:lvl9pPr>
          </a:lstStyle>
          <a:p/>
        </p:txBody>
      </p:sp>
      <p:sp>
        <p:nvSpPr>
          <p:cNvPr id="4821" name="Google Shape;4821;p135"/>
          <p:cNvSpPr txBox="1"/>
          <p:nvPr>
            <p:ph idx="1" type="body"/>
          </p:nvPr>
        </p:nvSpPr>
        <p:spPr>
          <a:xfrm>
            <a:off x="729450" y="2078875"/>
            <a:ext cx="7688700" cy="2261100"/>
          </a:xfrm>
          <a:prstGeom prst="rect">
            <a:avLst/>
          </a:prstGeom>
        </p:spPr>
        <p:txBody>
          <a:bodyPr anchorCtr="0" anchor="t" bIns="0" lIns="0" spcFirstLastPara="1" rIns="0" wrap="square" tIns="0">
            <a:noAutofit/>
          </a:bodyPr>
          <a:lstStyle>
            <a:lvl1pPr indent="-355600" lvl="0" marL="457200">
              <a:spcBef>
                <a:spcPts val="0"/>
              </a:spcBef>
              <a:spcAft>
                <a:spcPts val="0"/>
              </a:spcAft>
              <a:buSzPts val="2000"/>
              <a:buChar char="●"/>
              <a:defRPr/>
            </a:lvl1pPr>
            <a:lvl2pPr indent="-355600" lvl="1" marL="914400">
              <a:spcBef>
                <a:spcPts val="800"/>
              </a:spcBef>
              <a:spcAft>
                <a:spcPts val="0"/>
              </a:spcAft>
              <a:buSzPts val="2000"/>
              <a:buChar char="○"/>
              <a:defRPr/>
            </a:lvl2pPr>
            <a:lvl3pPr indent="-355600" lvl="2" marL="1371600">
              <a:spcBef>
                <a:spcPts val="800"/>
              </a:spcBef>
              <a:spcAft>
                <a:spcPts val="0"/>
              </a:spcAft>
              <a:buSzPts val="2000"/>
              <a:buChar char="■"/>
              <a:defRPr/>
            </a:lvl3pPr>
            <a:lvl4pPr indent="-355600" lvl="3" marL="1828800">
              <a:spcBef>
                <a:spcPts val="800"/>
              </a:spcBef>
              <a:spcAft>
                <a:spcPts val="0"/>
              </a:spcAft>
              <a:buSzPts val="2000"/>
              <a:buChar char="●"/>
              <a:defRPr/>
            </a:lvl4pPr>
            <a:lvl5pPr indent="-355600" lvl="4" marL="2286000">
              <a:spcBef>
                <a:spcPts val="800"/>
              </a:spcBef>
              <a:spcAft>
                <a:spcPts val="0"/>
              </a:spcAft>
              <a:buSzPts val="2000"/>
              <a:buChar char="○"/>
              <a:defRPr/>
            </a:lvl5pPr>
            <a:lvl6pPr indent="-355600" lvl="5" marL="2743200">
              <a:spcBef>
                <a:spcPts val="800"/>
              </a:spcBef>
              <a:spcAft>
                <a:spcPts val="0"/>
              </a:spcAft>
              <a:buSzPts val="2000"/>
              <a:buChar char="■"/>
              <a:defRPr/>
            </a:lvl6pPr>
            <a:lvl7pPr indent="-355600" lvl="6" marL="3200400">
              <a:spcBef>
                <a:spcPts val="800"/>
              </a:spcBef>
              <a:spcAft>
                <a:spcPts val="0"/>
              </a:spcAft>
              <a:buSzPts val="2000"/>
              <a:buChar char="●"/>
              <a:defRPr/>
            </a:lvl7pPr>
            <a:lvl8pPr indent="-355600" lvl="7" marL="3657600">
              <a:spcBef>
                <a:spcPts val="800"/>
              </a:spcBef>
              <a:spcAft>
                <a:spcPts val="0"/>
              </a:spcAft>
              <a:buSzPts val="2000"/>
              <a:buChar char="○"/>
              <a:defRPr/>
            </a:lvl8pPr>
            <a:lvl9pPr indent="-355600" lvl="8" marL="4114800">
              <a:spcBef>
                <a:spcPts val="800"/>
              </a:spcBef>
              <a:spcAft>
                <a:spcPts val="800"/>
              </a:spcAft>
              <a:buSzPts val="2000"/>
              <a:buChar char="■"/>
              <a:defRPr/>
            </a:lvl9pPr>
          </a:lstStyle>
          <a:p/>
        </p:txBody>
      </p:sp>
      <p:sp>
        <p:nvSpPr>
          <p:cNvPr id="4822" name="Google Shape;4822;p135"/>
          <p:cNvSpPr txBox="1"/>
          <p:nvPr>
            <p:ph idx="12" type="sldNum"/>
          </p:nvPr>
        </p:nvSpPr>
        <p:spPr>
          <a:xfrm>
            <a:off x="853630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CUSTOM_19_1_1">
    <p:bg>
      <p:bgPr>
        <a:solidFill>
          <a:schemeClr val="dk1"/>
        </a:solidFill>
      </p:bgPr>
    </p:bg>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73" name="Google Shape;73;p15"/>
          <p:cNvSpPr txBox="1"/>
          <p:nvPr>
            <p:ph type="title"/>
          </p:nvPr>
        </p:nvSpPr>
        <p:spPr>
          <a:xfrm>
            <a:off x="420625" y="3200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Clr>
                <a:schemeClr val="accent1"/>
              </a:buClr>
              <a:buSzPts val="4800"/>
              <a:buNone/>
              <a:defRPr sz="4800">
                <a:solidFill>
                  <a:schemeClr val="accen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74" name="Google Shape;7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CUSTOM_20_1_2">
    <p:bg>
      <p:bgPr>
        <a:solidFill>
          <a:schemeClr val="accent1"/>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573025" y="4724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800"/>
              <a:buNone/>
              <a:defRPr sz="48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pic>
        <p:nvPicPr>
          <p:cNvPr descr="ASU_Horiz_RGB_Digital_MaroonGold.png" id="77" name="Google Shape;77;p16"/>
          <p:cNvPicPr preferRelativeResize="0"/>
          <p:nvPr/>
        </p:nvPicPr>
        <p:blipFill rotWithShape="1">
          <a:blip r:embed="rId2">
            <a:alphaModFix/>
          </a:blip>
          <a:srcRect b="16227" l="3729" r="59274" t="13552"/>
          <a:stretch/>
        </p:blipFill>
        <p:spPr>
          <a:xfrm>
            <a:off x="8116825" y="4576775"/>
            <a:ext cx="867900" cy="457200"/>
          </a:xfrm>
          <a:prstGeom prst="rect">
            <a:avLst/>
          </a:prstGeom>
          <a:noFill/>
          <a:ln>
            <a:noFill/>
          </a:ln>
        </p:spPr>
      </p:pic>
      <p:sp>
        <p:nvSpPr>
          <p:cNvPr id="78" name="Google Shape;7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1">
  <p:cSld name="CUSTOM_20_1_2_1">
    <p:bg>
      <p:bgPr>
        <a:solidFill>
          <a:schemeClr val="accent1"/>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573025" y="4724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800"/>
              <a:buNone/>
              <a:defRPr sz="48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pic>
        <p:nvPicPr>
          <p:cNvPr id="81" name="Google Shape;81;p17"/>
          <p:cNvPicPr preferRelativeResize="0"/>
          <p:nvPr/>
        </p:nvPicPr>
        <p:blipFill>
          <a:blip r:embed="rId2">
            <a:alphaModFix/>
          </a:blip>
          <a:stretch>
            <a:fillRect/>
          </a:stretch>
        </p:blipFill>
        <p:spPr>
          <a:xfrm>
            <a:off x="7463725" y="4336150"/>
            <a:ext cx="1393525" cy="574725"/>
          </a:xfrm>
          <a:prstGeom prst="rect">
            <a:avLst/>
          </a:prstGeom>
          <a:noFill/>
          <a:ln>
            <a:noFill/>
          </a:ln>
        </p:spPr>
      </p:pic>
      <p:sp>
        <p:nvSpPr>
          <p:cNvPr id="82" name="Google Shape;8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CUSTOM_19_1_2">
    <p:bg>
      <p:bgPr>
        <a:solidFill>
          <a:schemeClr val="accent2"/>
        </a:solidFill>
      </p:bgPr>
    </p:bg>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85" name="Google Shape;85;p18"/>
          <p:cNvSpPr txBox="1"/>
          <p:nvPr>
            <p:ph type="title"/>
          </p:nvPr>
        </p:nvSpPr>
        <p:spPr>
          <a:xfrm>
            <a:off x="420625" y="3200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86" name="Google Shape;8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1">
  <p:cSld name="CUSTOM_19_1_2_1">
    <p:bg>
      <p:bgPr>
        <a:solidFill>
          <a:schemeClr val="accent2"/>
        </a:solidFill>
      </p:bgPr>
    </p:bg>
    <p:spTree>
      <p:nvGrpSpPr>
        <p:cNvPr id="87" name="Shape 87"/>
        <p:cNvGrpSpPr/>
        <p:nvPr/>
      </p:nvGrpSpPr>
      <p:grpSpPr>
        <a:xfrm>
          <a:off x="0" y="0"/>
          <a:ext cx="0" cy="0"/>
          <a:chOff x="0" y="0"/>
          <a:chExt cx="0" cy="0"/>
        </a:xfrm>
      </p:grpSpPr>
      <p:pic>
        <p:nvPicPr>
          <p:cNvPr id="88" name="Google Shape;88;p19"/>
          <p:cNvPicPr preferRelativeResize="0"/>
          <p:nvPr/>
        </p:nvPicPr>
        <p:blipFill>
          <a:blip r:embed="rId2">
            <a:alphaModFix/>
          </a:blip>
          <a:stretch>
            <a:fillRect/>
          </a:stretch>
        </p:blipFill>
        <p:spPr>
          <a:xfrm>
            <a:off x="7329118" y="4346250"/>
            <a:ext cx="1522207" cy="627800"/>
          </a:xfrm>
          <a:prstGeom prst="rect">
            <a:avLst/>
          </a:prstGeom>
          <a:noFill/>
          <a:ln>
            <a:noFill/>
          </a:ln>
        </p:spPr>
      </p:pic>
      <p:sp>
        <p:nvSpPr>
          <p:cNvPr id="89" name="Google Shape;89;p19"/>
          <p:cNvSpPr txBox="1"/>
          <p:nvPr>
            <p:ph type="title"/>
          </p:nvPr>
        </p:nvSpPr>
        <p:spPr>
          <a:xfrm>
            <a:off x="420625" y="3200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90" name="Google Shape;9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white">
  <p:cSld name="CUSTOM_20_1_1_1">
    <p:spTree>
      <p:nvGrpSpPr>
        <p:cNvPr id="91" name="Shape 91"/>
        <p:cNvGrpSpPr/>
        <p:nvPr/>
      </p:nvGrpSpPr>
      <p:grpSpPr>
        <a:xfrm>
          <a:off x="0" y="0"/>
          <a:ext cx="0" cy="0"/>
          <a:chOff x="0" y="0"/>
          <a:chExt cx="0" cy="0"/>
        </a:xfrm>
      </p:grpSpPr>
      <p:sp>
        <p:nvSpPr>
          <p:cNvPr id="92" name="Google Shape;92;p20"/>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93" name="Google Shape;93;p20"/>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
        <p:nvSpPr>
          <p:cNvPr id="94" name="Google Shape;9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branded templates and tools for your use">
  <p:cSld name="CUSTOM_18_2">
    <p:spTree>
      <p:nvGrpSpPr>
        <p:cNvPr id="13" name="Shape 13"/>
        <p:cNvGrpSpPr/>
        <p:nvPr/>
      </p:nvGrpSpPr>
      <p:grpSpPr>
        <a:xfrm>
          <a:off x="0" y="0"/>
          <a:ext cx="0" cy="0"/>
          <a:chOff x="0" y="0"/>
          <a:chExt cx="0" cy="0"/>
        </a:xfrm>
      </p:grpSpPr>
      <p:sp>
        <p:nvSpPr>
          <p:cNvPr id="14" name="Google Shape;14;p3"/>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nvSpPr>
        <p:spPr>
          <a:xfrm>
            <a:off x="2270850" y="0"/>
            <a:ext cx="6753300" cy="5143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5200"/>
              <a:t>Find more branded templates created for your use</a:t>
            </a:r>
            <a:r>
              <a:rPr b="1" lang="en" sz="5200"/>
              <a:t>:</a:t>
            </a:r>
            <a:endParaRPr b="1" sz="5200"/>
          </a:p>
          <a:p>
            <a:pPr indent="0" lvl="0" marL="0" rtl="0" algn="l">
              <a:lnSpc>
                <a:spcPct val="80000"/>
              </a:lnSpc>
              <a:spcBef>
                <a:spcPts val="1500"/>
              </a:spcBef>
              <a:spcAft>
                <a:spcPts val="1500"/>
              </a:spcAft>
              <a:buNone/>
            </a:pPr>
            <a:r>
              <a:rPr b="1" lang="en" sz="5200">
                <a:solidFill>
                  <a:schemeClr val="dk1"/>
                </a:solidFill>
                <a:highlight>
                  <a:schemeClr val="accent1"/>
                </a:highlight>
              </a:rPr>
              <a:t>https://brandguide.</a:t>
            </a:r>
            <a:br>
              <a:rPr b="1" lang="en" sz="5200">
                <a:solidFill>
                  <a:schemeClr val="dk1"/>
                </a:solidFill>
                <a:highlight>
                  <a:schemeClr val="accent1"/>
                </a:highlight>
              </a:rPr>
            </a:br>
            <a:r>
              <a:rPr b="1" lang="en" sz="5200">
                <a:solidFill>
                  <a:schemeClr val="dk1"/>
                </a:solidFill>
                <a:highlight>
                  <a:schemeClr val="accent1"/>
                </a:highlight>
              </a:rPr>
              <a:t>asu.edu/tools/</a:t>
            </a:r>
            <a:br>
              <a:rPr b="1" lang="en" sz="5200">
                <a:solidFill>
                  <a:schemeClr val="dk1"/>
                </a:solidFill>
                <a:highlight>
                  <a:schemeClr val="accent1"/>
                </a:highlight>
              </a:rPr>
            </a:br>
            <a:r>
              <a:rPr b="1" lang="en" sz="5200">
                <a:solidFill>
                  <a:schemeClr val="dk1"/>
                </a:solidFill>
                <a:highlight>
                  <a:schemeClr val="accent1"/>
                </a:highlight>
              </a:rPr>
              <a:t>templates-libraries</a:t>
            </a:r>
            <a:r>
              <a:rPr b="1" lang="en" sz="5200">
                <a:solidFill>
                  <a:schemeClr val="dk1"/>
                </a:solidFill>
                <a:highlight>
                  <a:schemeClr val="accent1"/>
                </a:highlight>
              </a:rPr>
              <a:t> </a:t>
            </a:r>
            <a:endParaRPr b="1" sz="5200">
              <a:solidFill>
                <a:schemeClr val="dk1"/>
              </a:solidFill>
              <a:highlight>
                <a:schemeClr val="accent1"/>
              </a:highlight>
            </a:endParaRPr>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black">
  <p:cSld name="CUSTOM_19_1_1_1">
    <p:bg>
      <p:bgPr>
        <a:solidFill>
          <a:schemeClr val="dk1"/>
        </a:solidFill>
      </p:bgPr>
    </p:bg>
    <p:spTree>
      <p:nvGrpSpPr>
        <p:cNvPr id="95" name="Shape 95"/>
        <p:cNvGrpSpPr/>
        <p:nvPr/>
      </p:nvGrpSpPr>
      <p:grpSpPr>
        <a:xfrm>
          <a:off x="0" y="0"/>
          <a:ext cx="0" cy="0"/>
          <a:chOff x="0" y="0"/>
          <a:chExt cx="0" cy="0"/>
        </a:xfrm>
      </p:grpSpPr>
      <p:sp>
        <p:nvSpPr>
          <p:cNvPr id="96" name="Google Shape;96;p21"/>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97" name="Google Shape;97;p21"/>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
        <p:nvSpPr>
          <p:cNvPr id="98" name="Google Shape;9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gold">
  <p:cSld name="CUSTOM_20_1_1_1_1">
    <p:bg>
      <p:bgPr>
        <a:solidFill>
          <a:schemeClr val="accent1"/>
        </a:solidFill>
      </p:bgPr>
    </p:bg>
    <p:spTree>
      <p:nvGrpSpPr>
        <p:cNvPr id="99" name="Shape 99"/>
        <p:cNvGrpSpPr/>
        <p:nvPr/>
      </p:nvGrpSpPr>
      <p:grpSpPr>
        <a:xfrm>
          <a:off x="0" y="0"/>
          <a:ext cx="0" cy="0"/>
          <a:chOff x="0" y="0"/>
          <a:chExt cx="0" cy="0"/>
        </a:xfrm>
      </p:grpSpPr>
      <p:sp>
        <p:nvSpPr>
          <p:cNvPr id="100" name="Google Shape;100;p22"/>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101" name="Google Shape;101;p22"/>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l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
        <p:nvSpPr>
          <p:cNvPr id="102" name="Google Shape;10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maroon">
  <p:cSld name="CUSTOM_19_1_1_1_1">
    <p:bg>
      <p:bgPr>
        <a:solidFill>
          <a:schemeClr val="accent2"/>
        </a:solidFill>
      </p:bgPr>
    </p:bg>
    <p:spTree>
      <p:nvGrpSpPr>
        <p:cNvPr id="103" name="Shape 103"/>
        <p:cNvGrpSpPr/>
        <p:nvPr/>
      </p:nvGrpSpPr>
      <p:grpSpPr>
        <a:xfrm>
          <a:off x="0" y="0"/>
          <a:ext cx="0" cy="0"/>
          <a:chOff x="0" y="0"/>
          <a:chExt cx="0" cy="0"/>
        </a:xfrm>
      </p:grpSpPr>
      <p:sp>
        <p:nvSpPr>
          <p:cNvPr id="104" name="Google Shape;104;p23"/>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105" name="Google Shape;105;p23"/>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l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
        <p:nvSpPr>
          <p:cNvPr id="106" name="Google Shape;10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white">
  <p:cSld name="CUSTOM_22">
    <p:spTree>
      <p:nvGrpSpPr>
        <p:cNvPr id="107" name="Shape 107"/>
        <p:cNvGrpSpPr/>
        <p:nvPr/>
      </p:nvGrpSpPr>
      <p:grpSpPr>
        <a:xfrm>
          <a:off x="0" y="0"/>
          <a:ext cx="0" cy="0"/>
          <a:chOff x="0" y="0"/>
          <a:chExt cx="0" cy="0"/>
        </a:xfrm>
      </p:grpSpPr>
      <p:pic>
        <p:nvPicPr>
          <p:cNvPr id="108" name="Google Shape;108;p24"/>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109" name="Google Shape;109;p24"/>
          <p:cNvSpPr txBox="1"/>
          <p:nvPr>
            <p:ph type="title"/>
          </p:nvPr>
        </p:nvSpPr>
        <p:spPr>
          <a:xfrm>
            <a:off x="420625" y="320050"/>
            <a:ext cx="83850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
        <p:nvSpPr>
          <p:cNvPr id="110" name="Google Shape;11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black">
  <p:cSld name="CUSTOM_23">
    <p:spTree>
      <p:nvGrpSpPr>
        <p:cNvPr id="111" name="Shape 111"/>
        <p:cNvGrpSpPr/>
        <p:nvPr/>
      </p:nvGrpSpPr>
      <p:grpSpPr>
        <a:xfrm>
          <a:off x="0" y="0"/>
          <a:ext cx="0" cy="0"/>
          <a:chOff x="0" y="0"/>
          <a:chExt cx="0" cy="0"/>
        </a:xfrm>
      </p:grpSpPr>
      <p:pic>
        <p:nvPicPr>
          <p:cNvPr id="112" name="Google Shape;112;p25"/>
          <p:cNvPicPr preferRelativeResize="0"/>
          <p:nvPr/>
        </p:nvPicPr>
        <p:blipFill rotWithShape="1">
          <a:blip r:embed="rId2">
            <a:alphaModFix/>
          </a:blip>
          <a:srcRect b="0" l="19" r="19" t="0"/>
          <a:stretch/>
        </p:blipFill>
        <p:spPr>
          <a:xfrm>
            <a:off x="0" y="-2225"/>
            <a:ext cx="9144003" cy="5150128"/>
          </a:xfrm>
          <a:prstGeom prst="rect">
            <a:avLst/>
          </a:prstGeom>
          <a:noFill/>
          <a:ln>
            <a:noFill/>
          </a:ln>
        </p:spPr>
      </p:pic>
      <p:sp>
        <p:nvSpPr>
          <p:cNvPr id="113" name="Google Shape;113;p25"/>
          <p:cNvSpPr txBox="1"/>
          <p:nvPr>
            <p:ph type="title"/>
          </p:nvPr>
        </p:nvSpPr>
        <p:spPr>
          <a:xfrm>
            <a:off x="420625" y="320050"/>
            <a:ext cx="83850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
        <p:nvSpPr>
          <p:cNvPr id="114" name="Google Shape;11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photo background">
  <p:cSld name="CUSTOM_22_1">
    <p:spTree>
      <p:nvGrpSpPr>
        <p:cNvPr id="115" name="Shape 115"/>
        <p:cNvGrpSpPr/>
        <p:nvPr/>
      </p:nvGrpSpPr>
      <p:grpSpPr>
        <a:xfrm>
          <a:off x="0" y="0"/>
          <a:ext cx="0" cy="0"/>
          <a:chOff x="0" y="0"/>
          <a:chExt cx="0" cy="0"/>
        </a:xfrm>
      </p:grpSpPr>
      <p:sp>
        <p:nvSpPr>
          <p:cNvPr id="116" name="Google Shape;116;p26"/>
          <p:cNvSpPr/>
          <p:nvPr>
            <p:ph idx="2" type="pic"/>
          </p:nvPr>
        </p:nvSpPr>
        <p:spPr>
          <a:xfrm>
            <a:off x="100" y="-9225"/>
            <a:ext cx="9144000" cy="5143500"/>
          </a:xfrm>
          <a:prstGeom prst="rect">
            <a:avLst/>
          </a:prstGeom>
          <a:noFill/>
          <a:ln>
            <a:noFill/>
          </a:ln>
        </p:spPr>
      </p:sp>
      <p:sp>
        <p:nvSpPr>
          <p:cNvPr id="117" name="Google Shape;117;p26"/>
          <p:cNvSpPr txBox="1"/>
          <p:nvPr>
            <p:ph type="title"/>
          </p:nvPr>
        </p:nvSpPr>
        <p:spPr>
          <a:xfrm>
            <a:off x="420625" y="3091050"/>
            <a:ext cx="8385000" cy="793500"/>
          </a:xfrm>
          <a:prstGeom prst="rect">
            <a:avLst/>
          </a:prstGeom>
          <a:solidFill>
            <a:schemeClr val="lt1"/>
          </a:solidFill>
        </p:spPr>
        <p:txBody>
          <a:bodyPr anchorCtr="0" anchor="ctr" bIns="0" lIns="0" spcFirstLastPara="1" rIns="0" wrap="square" tIns="0">
            <a:spAutoFit/>
          </a:bodyPr>
          <a:lstStyle>
            <a:lvl1pPr lvl="0" rtl="0">
              <a:lnSpc>
                <a:spcPct val="90000"/>
              </a:lnSpc>
              <a:spcBef>
                <a:spcPts val="0"/>
              </a:spcBef>
              <a:spcAft>
                <a:spcPts val="0"/>
              </a:spcAft>
              <a:buSzPts val="4400"/>
              <a:buNone/>
              <a:defRPr sz="4400"/>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
        <p:nvSpPr>
          <p:cNvPr id="118" name="Google Shape;118;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subtitle and text">
  <p:cSld name="CUSTOM_23_1">
    <p:spTree>
      <p:nvGrpSpPr>
        <p:cNvPr id="119" name="Shape 119"/>
        <p:cNvGrpSpPr/>
        <p:nvPr/>
      </p:nvGrpSpPr>
      <p:grpSpPr>
        <a:xfrm>
          <a:off x="0" y="0"/>
          <a:ext cx="0" cy="0"/>
          <a:chOff x="0" y="0"/>
          <a:chExt cx="0" cy="0"/>
        </a:xfrm>
      </p:grpSpPr>
      <p:sp>
        <p:nvSpPr>
          <p:cNvPr id="120" name="Google Shape;12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4200">
                <a:highlight>
                  <a:schemeClr val="accent1"/>
                </a:highlight>
              </a:defRPr>
            </a:lvl1pPr>
            <a:lvl2pPr lvl="1" rtl="0">
              <a:spcBef>
                <a:spcPts val="0"/>
              </a:spcBef>
              <a:spcAft>
                <a:spcPts val="0"/>
              </a:spcAft>
              <a:buSzPts val="4200"/>
              <a:buNone/>
              <a:defRPr sz="4200"/>
            </a:lvl2pPr>
            <a:lvl3pPr lvl="2" rtl="0">
              <a:spcBef>
                <a:spcPts val="800"/>
              </a:spcBef>
              <a:spcAft>
                <a:spcPts val="0"/>
              </a:spcAft>
              <a:buSzPts val="4200"/>
              <a:buNone/>
              <a:defRPr sz="4200"/>
            </a:lvl3pPr>
            <a:lvl4pPr lvl="3" rtl="0">
              <a:spcBef>
                <a:spcPts val="800"/>
              </a:spcBef>
              <a:spcAft>
                <a:spcPts val="0"/>
              </a:spcAft>
              <a:buSzPts val="4200"/>
              <a:buNone/>
              <a:defRPr sz="4200"/>
            </a:lvl4pPr>
            <a:lvl5pPr lvl="4" rtl="0">
              <a:spcBef>
                <a:spcPts val="800"/>
              </a:spcBef>
              <a:spcAft>
                <a:spcPts val="0"/>
              </a:spcAft>
              <a:buSzPts val="4200"/>
              <a:buNone/>
              <a:defRPr sz="4200"/>
            </a:lvl5pPr>
            <a:lvl6pPr lvl="5" rtl="0">
              <a:spcBef>
                <a:spcPts val="800"/>
              </a:spcBef>
              <a:spcAft>
                <a:spcPts val="0"/>
              </a:spcAft>
              <a:buSzPts val="4200"/>
              <a:buNone/>
              <a:defRPr sz="4200"/>
            </a:lvl6pPr>
            <a:lvl7pPr lvl="6" rtl="0">
              <a:spcBef>
                <a:spcPts val="800"/>
              </a:spcBef>
              <a:spcAft>
                <a:spcPts val="0"/>
              </a:spcAft>
              <a:buSzPts val="4200"/>
              <a:buNone/>
              <a:defRPr sz="4200"/>
            </a:lvl7pPr>
            <a:lvl8pPr lvl="7" rtl="0">
              <a:spcBef>
                <a:spcPts val="800"/>
              </a:spcBef>
              <a:spcAft>
                <a:spcPts val="0"/>
              </a:spcAft>
              <a:buSzPts val="4200"/>
              <a:buNone/>
              <a:defRPr sz="4200"/>
            </a:lvl8pPr>
            <a:lvl9pPr lvl="8" rtl="0">
              <a:spcBef>
                <a:spcPts val="800"/>
              </a:spcBef>
              <a:spcAft>
                <a:spcPts val="800"/>
              </a:spcAft>
              <a:buSzPts val="4200"/>
              <a:buNone/>
              <a:defRPr sz="4200"/>
            </a:lvl9pPr>
          </a:lstStyle>
          <a:p/>
        </p:txBody>
      </p:sp>
      <p:sp>
        <p:nvSpPr>
          <p:cNvPr id="122" name="Google Shape;122;p27"/>
          <p:cNvSpPr txBox="1"/>
          <p:nvPr>
            <p:ph idx="1" type="subTitle"/>
          </p:nvPr>
        </p:nvSpPr>
        <p:spPr>
          <a:xfrm>
            <a:off x="265500" y="2715475"/>
            <a:ext cx="4045200" cy="132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3" name="Google Shape;123;p27"/>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124" name="Google Shape;12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CUSTOM_22_1_1">
    <p:spTree>
      <p:nvGrpSpPr>
        <p:cNvPr id="125" name="Shape 125"/>
        <p:cNvGrpSpPr/>
        <p:nvPr/>
      </p:nvGrpSpPr>
      <p:grpSpPr>
        <a:xfrm>
          <a:off x="0" y="0"/>
          <a:ext cx="0" cy="0"/>
          <a:chOff x="0" y="0"/>
          <a:chExt cx="0" cy="0"/>
        </a:xfrm>
      </p:grpSpPr>
      <p:sp>
        <p:nvSpPr>
          <p:cNvPr id="126" name="Google Shape;126;p28"/>
          <p:cNvSpPr/>
          <p:nvPr/>
        </p:nvSpPr>
        <p:spPr>
          <a:xfrm>
            <a:off x="0" y="1803750"/>
            <a:ext cx="9144000" cy="1543200"/>
          </a:xfrm>
          <a:prstGeom prst="rect">
            <a:avLst/>
          </a:prstGeom>
          <a:solidFill>
            <a:srgbClr val="19191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127" name="Google Shape;127;p28"/>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28" name="Google Shape;128;p28"/>
          <p:cNvSpPr txBox="1"/>
          <p:nvPr>
            <p:ph type="title"/>
          </p:nvPr>
        </p:nvSpPr>
        <p:spPr>
          <a:xfrm>
            <a:off x="436325" y="1816500"/>
            <a:ext cx="8362800" cy="1530600"/>
          </a:xfrm>
          <a:prstGeom prst="rect">
            <a:avLst/>
          </a:prstGeom>
        </p:spPr>
        <p:txBody>
          <a:bodyPr anchorCtr="0" anchor="ctr" bIns="0" lIns="0" spcFirstLastPara="1" rIns="0" wrap="square" tIns="0">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
        <p:nvSpPr>
          <p:cNvPr id="129" name="Google Shape;12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1">
  <p:cSld name="CUSTOM_22_1_1_2">
    <p:spTree>
      <p:nvGrpSpPr>
        <p:cNvPr id="130" name="Shape 130"/>
        <p:cNvGrpSpPr/>
        <p:nvPr/>
      </p:nvGrpSpPr>
      <p:grpSpPr>
        <a:xfrm>
          <a:off x="0" y="0"/>
          <a:ext cx="0" cy="0"/>
          <a:chOff x="0" y="0"/>
          <a:chExt cx="0" cy="0"/>
        </a:xfrm>
      </p:grpSpPr>
      <p:sp>
        <p:nvSpPr>
          <p:cNvPr id="131" name="Google Shape;131;p29"/>
          <p:cNvSpPr/>
          <p:nvPr/>
        </p:nvSpPr>
        <p:spPr>
          <a:xfrm>
            <a:off x="0" y="1803750"/>
            <a:ext cx="9144000" cy="1543200"/>
          </a:xfrm>
          <a:prstGeom prst="rect">
            <a:avLst/>
          </a:prstGeom>
          <a:solidFill>
            <a:srgbClr val="19191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sp>
        <p:nvSpPr>
          <p:cNvPr id="132" name="Google Shape;132;p29"/>
          <p:cNvSpPr txBox="1"/>
          <p:nvPr>
            <p:ph type="title"/>
          </p:nvPr>
        </p:nvSpPr>
        <p:spPr>
          <a:xfrm>
            <a:off x="436325" y="1816500"/>
            <a:ext cx="8362800" cy="1530600"/>
          </a:xfrm>
          <a:prstGeom prst="rect">
            <a:avLst/>
          </a:prstGeom>
        </p:spPr>
        <p:txBody>
          <a:bodyPr anchorCtr="0" anchor="ctr" bIns="0" lIns="0" spcFirstLastPara="1" rIns="0" wrap="square" tIns="0">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pic>
        <p:nvPicPr>
          <p:cNvPr id="133" name="Google Shape;133;p29"/>
          <p:cNvPicPr preferRelativeResize="0"/>
          <p:nvPr/>
        </p:nvPicPr>
        <p:blipFill>
          <a:blip r:embed="rId2">
            <a:alphaModFix/>
          </a:blip>
          <a:stretch>
            <a:fillRect/>
          </a:stretch>
        </p:blipFill>
        <p:spPr>
          <a:xfrm>
            <a:off x="7463725" y="4336150"/>
            <a:ext cx="1393525" cy="574725"/>
          </a:xfrm>
          <a:prstGeom prst="rect">
            <a:avLst/>
          </a:prstGeom>
          <a:noFill/>
          <a:ln>
            <a:noFill/>
          </a:ln>
        </p:spPr>
      </p:pic>
      <p:sp>
        <p:nvSpPr>
          <p:cNvPr id="134" name="Google Shape;13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CUSTOM_23_1_1">
    <p:spTree>
      <p:nvGrpSpPr>
        <p:cNvPr id="135" name="Shape 135"/>
        <p:cNvGrpSpPr/>
        <p:nvPr/>
      </p:nvGrpSpPr>
      <p:grpSpPr>
        <a:xfrm>
          <a:off x="0" y="0"/>
          <a:ext cx="0" cy="0"/>
          <a:chOff x="0" y="0"/>
          <a:chExt cx="0" cy="0"/>
        </a:xfrm>
      </p:grpSpPr>
      <p:sp>
        <p:nvSpPr>
          <p:cNvPr id="136" name="Google Shape;136;p30"/>
          <p:cNvSpPr/>
          <p:nvPr/>
        </p:nvSpPr>
        <p:spPr>
          <a:xfrm>
            <a:off x="0" y="18037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dk1"/>
              </a:solidFill>
              <a:latin typeface="Arial"/>
              <a:ea typeface="Arial"/>
              <a:cs typeface="Arial"/>
              <a:sym typeface="Arial"/>
            </a:endParaRPr>
          </a:p>
        </p:txBody>
      </p:sp>
      <p:pic>
        <p:nvPicPr>
          <p:cNvPr descr="ASU_Horiz_RGB_Digital_MaroonGold.png" id="137" name="Google Shape;137;p30"/>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38" name="Google Shape;138;p30"/>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lvl1pPr lvl="0" rtl="0">
              <a:spcBef>
                <a:spcPts val="0"/>
              </a:spcBef>
              <a:spcAft>
                <a:spcPts val="0"/>
              </a:spcAft>
              <a:buSzPts val="3200"/>
              <a:buNone/>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
        <p:nvSpPr>
          <p:cNvPr id="139" name="Google Shape;13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options divider &gt;&gt;&gt; choose from following templates →">
  <p:cSld name="CUSTOM_21">
    <p:bg>
      <p:bgPr>
        <a:solidFill>
          <a:schemeClr val="lt2"/>
        </a:solidFill>
      </p:bgPr>
    </p:bg>
    <p:spTree>
      <p:nvGrpSpPr>
        <p:cNvPr id="17" name="Shape 17"/>
        <p:cNvGrpSpPr/>
        <p:nvPr/>
      </p:nvGrpSpPr>
      <p:grpSpPr>
        <a:xfrm>
          <a:off x="0" y="0"/>
          <a:ext cx="0" cy="0"/>
          <a:chOff x="0" y="0"/>
          <a:chExt cx="0" cy="0"/>
        </a:xfrm>
      </p:grpSpPr>
      <p:sp>
        <p:nvSpPr>
          <p:cNvPr id="18" name="Google Shape;18;p4"/>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Presentation title slide options</a:t>
            </a:r>
            <a:endParaRPr b="1" sz="7200">
              <a:solidFill>
                <a:srgbClr val="FFFFFF"/>
              </a:solidFill>
              <a:highlight>
                <a:srgbClr val="191919"/>
              </a:highlight>
            </a:endParaRPr>
          </a:p>
        </p:txBody>
      </p:sp>
      <p:sp>
        <p:nvSpPr>
          <p:cNvPr id="19" name="Google Shape;19;p4"/>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2">
  <p:cSld name="CUSTOM_23_1_1_3">
    <p:spTree>
      <p:nvGrpSpPr>
        <p:cNvPr id="140" name="Shape 140"/>
        <p:cNvGrpSpPr/>
        <p:nvPr/>
      </p:nvGrpSpPr>
      <p:grpSpPr>
        <a:xfrm>
          <a:off x="0" y="0"/>
          <a:ext cx="0" cy="0"/>
          <a:chOff x="0" y="0"/>
          <a:chExt cx="0" cy="0"/>
        </a:xfrm>
      </p:grpSpPr>
      <p:sp>
        <p:nvSpPr>
          <p:cNvPr id="141" name="Google Shape;141;p31"/>
          <p:cNvSpPr/>
          <p:nvPr/>
        </p:nvSpPr>
        <p:spPr>
          <a:xfrm>
            <a:off x="0" y="18037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dk1"/>
              </a:solidFill>
              <a:latin typeface="Arial"/>
              <a:ea typeface="Arial"/>
              <a:cs typeface="Arial"/>
              <a:sym typeface="Arial"/>
            </a:endParaRPr>
          </a:p>
        </p:txBody>
      </p:sp>
      <p:sp>
        <p:nvSpPr>
          <p:cNvPr id="142" name="Google Shape;142;p31"/>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lvl1pPr lvl="0" rtl="0">
              <a:spcBef>
                <a:spcPts val="0"/>
              </a:spcBef>
              <a:spcAft>
                <a:spcPts val="0"/>
              </a:spcAft>
              <a:buSzPts val="3200"/>
              <a:buNone/>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pic>
        <p:nvPicPr>
          <p:cNvPr id="143" name="Google Shape;143;p31"/>
          <p:cNvPicPr preferRelativeResize="0"/>
          <p:nvPr/>
        </p:nvPicPr>
        <p:blipFill>
          <a:blip r:embed="rId2">
            <a:alphaModFix/>
          </a:blip>
          <a:stretch>
            <a:fillRect/>
          </a:stretch>
        </p:blipFill>
        <p:spPr>
          <a:xfrm>
            <a:off x="7463725" y="4336150"/>
            <a:ext cx="1393525" cy="574725"/>
          </a:xfrm>
          <a:prstGeom prst="rect">
            <a:avLst/>
          </a:prstGeom>
          <a:noFill/>
          <a:ln>
            <a:noFill/>
          </a:ln>
        </p:spPr>
      </p:pic>
      <p:sp>
        <p:nvSpPr>
          <p:cNvPr id="144" name="Google Shape;14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CUSTOM_22_1_1_1">
    <p:spTree>
      <p:nvGrpSpPr>
        <p:cNvPr id="145" name="Shape 145"/>
        <p:cNvGrpSpPr/>
        <p:nvPr/>
      </p:nvGrpSpPr>
      <p:grpSpPr>
        <a:xfrm>
          <a:off x="0" y="0"/>
          <a:ext cx="0" cy="0"/>
          <a:chOff x="0" y="0"/>
          <a:chExt cx="0" cy="0"/>
        </a:xfrm>
      </p:grpSpPr>
      <p:sp>
        <p:nvSpPr>
          <p:cNvPr id="146" name="Google Shape;146;p32"/>
          <p:cNvSpPr/>
          <p:nvPr/>
        </p:nvSpPr>
        <p:spPr>
          <a:xfrm>
            <a:off x="0" y="18037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147" name="Google Shape;147;p32"/>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148" name="Google Shape;148;p32"/>
          <p:cNvSpPr txBox="1"/>
          <p:nvPr>
            <p:ph type="title"/>
          </p:nvPr>
        </p:nvSpPr>
        <p:spPr>
          <a:xfrm>
            <a:off x="436325" y="1816550"/>
            <a:ext cx="8362800" cy="15303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
        <p:nvSpPr>
          <p:cNvPr id="149" name="Google Shape;14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2">
  <p:cSld name="CUSTOM_22_1_1_1_2">
    <p:spTree>
      <p:nvGrpSpPr>
        <p:cNvPr id="150" name="Shape 150"/>
        <p:cNvGrpSpPr/>
        <p:nvPr/>
      </p:nvGrpSpPr>
      <p:grpSpPr>
        <a:xfrm>
          <a:off x="0" y="0"/>
          <a:ext cx="0" cy="0"/>
          <a:chOff x="0" y="0"/>
          <a:chExt cx="0" cy="0"/>
        </a:xfrm>
      </p:grpSpPr>
      <p:sp>
        <p:nvSpPr>
          <p:cNvPr id="151" name="Google Shape;151;p33"/>
          <p:cNvSpPr/>
          <p:nvPr/>
        </p:nvSpPr>
        <p:spPr>
          <a:xfrm>
            <a:off x="0" y="18037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sp>
        <p:nvSpPr>
          <p:cNvPr id="152" name="Google Shape;152;p33"/>
          <p:cNvSpPr txBox="1"/>
          <p:nvPr>
            <p:ph type="title"/>
          </p:nvPr>
        </p:nvSpPr>
        <p:spPr>
          <a:xfrm>
            <a:off x="436325" y="1816550"/>
            <a:ext cx="8362800" cy="15303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pic>
        <p:nvPicPr>
          <p:cNvPr id="153" name="Google Shape;153;p33"/>
          <p:cNvPicPr preferRelativeResize="0"/>
          <p:nvPr/>
        </p:nvPicPr>
        <p:blipFill>
          <a:blip r:embed="rId2">
            <a:alphaModFix/>
          </a:blip>
          <a:stretch>
            <a:fillRect/>
          </a:stretch>
        </p:blipFill>
        <p:spPr>
          <a:xfrm>
            <a:off x="7463725" y="4336150"/>
            <a:ext cx="1393525" cy="574725"/>
          </a:xfrm>
          <a:prstGeom prst="rect">
            <a:avLst/>
          </a:prstGeom>
          <a:noFill/>
          <a:ln>
            <a:noFill/>
          </a:ln>
        </p:spPr>
      </p:pic>
      <p:sp>
        <p:nvSpPr>
          <p:cNvPr id="154" name="Google Shape;15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slide options divider &gt;&gt;&gt; choose from following templates →">
  <p:cSld name="CUSTOM_23_1_1_2">
    <p:bg>
      <p:bgPr>
        <a:solidFill>
          <a:schemeClr val="lt2"/>
        </a:solidFill>
      </p:bgPr>
    </p:bg>
    <p:spTree>
      <p:nvGrpSpPr>
        <p:cNvPr id="155" name="Shape 155"/>
        <p:cNvGrpSpPr/>
        <p:nvPr/>
      </p:nvGrpSpPr>
      <p:grpSpPr>
        <a:xfrm>
          <a:off x="0" y="0"/>
          <a:ext cx="0" cy="0"/>
          <a:chOff x="0" y="0"/>
          <a:chExt cx="0" cy="0"/>
        </a:xfrm>
      </p:grpSpPr>
      <p:sp>
        <p:nvSpPr>
          <p:cNvPr id="156" name="Google Shape;156;p34"/>
          <p:cNvSpPr txBox="1"/>
          <p:nvPr/>
        </p:nvSpPr>
        <p:spPr>
          <a:xfrm>
            <a:off x="2411725" y="1598453"/>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Title</a:t>
            </a:r>
            <a:r>
              <a:rPr b="1" lang="en" sz="7200">
                <a:solidFill>
                  <a:srgbClr val="FFFFFF"/>
                </a:solidFill>
                <a:highlight>
                  <a:srgbClr val="191919"/>
                </a:highlight>
              </a:rPr>
              <a:t> and </a:t>
            </a:r>
            <a:r>
              <a:rPr b="1" lang="en" sz="7200">
                <a:solidFill>
                  <a:srgbClr val="FFFFFF"/>
                </a:solidFill>
                <a:highlight>
                  <a:srgbClr val="191919"/>
                </a:highlight>
              </a:rPr>
              <a:t>text slide options</a:t>
            </a:r>
            <a:endParaRPr b="1" sz="7200">
              <a:solidFill>
                <a:srgbClr val="191919"/>
              </a:solidFill>
            </a:endParaRPr>
          </a:p>
        </p:txBody>
      </p:sp>
      <p:sp>
        <p:nvSpPr>
          <p:cNvPr id="157" name="Google Shape;157;p34"/>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white">
  <p:cSld name="CUSTOM_22_1_1_1_1">
    <p:spTree>
      <p:nvGrpSpPr>
        <p:cNvPr id="159" name="Shape 159"/>
        <p:cNvGrpSpPr/>
        <p:nvPr/>
      </p:nvGrpSpPr>
      <p:grpSpPr>
        <a:xfrm>
          <a:off x="0" y="0"/>
          <a:ext cx="0" cy="0"/>
          <a:chOff x="0" y="0"/>
          <a:chExt cx="0" cy="0"/>
        </a:xfrm>
      </p:grpSpPr>
      <p:sp>
        <p:nvSpPr>
          <p:cNvPr id="160" name="Google Shape;160;p35"/>
          <p:cNvSpPr txBox="1"/>
          <p:nvPr>
            <p:ph type="title"/>
          </p:nvPr>
        </p:nvSpPr>
        <p:spPr>
          <a:xfrm>
            <a:off x="420625" y="320050"/>
            <a:ext cx="8411400" cy="436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61" name="Google Shape;161;p35"/>
          <p:cNvSpPr txBox="1"/>
          <p:nvPr>
            <p:ph idx="1" type="body"/>
          </p:nvPr>
        </p:nvSpPr>
        <p:spPr>
          <a:xfrm>
            <a:off x="420900" y="994550"/>
            <a:ext cx="8384700" cy="3833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162" name="Google Shape;16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black">
  <p:cSld name="CUSTOM_23_1_1_1_1">
    <p:bg>
      <p:bgPr>
        <a:solidFill>
          <a:schemeClr val="dk1"/>
        </a:solidFill>
      </p:bgPr>
    </p:bg>
    <p:spTree>
      <p:nvGrpSpPr>
        <p:cNvPr id="163" name="Shape 163"/>
        <p:cNvGrpSpPr/>
        <p:nvPr/>
      </p:nvGrpSpPr>
      <p:grpSpPr>
        <a:xfrm>
          <a:off x="0" y="0"/>
          <a:ext cx="0" cy="0"/>
          <a:chOff x="0" y="0"/>
          <a:chExt cx="0" cy="0"/>
        </a:xfrm>
      </p:grpSpPr>
      <p:sp>
        <p:nvSpPr>
          <p:cNvPr id="164" name="Google Shape;164;p36"/>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65" name="Google Shape;165;p36"/>
          <p:cNvSpPr txBox="1"/>
          <p:nvPr>
            <p:ph idx="1" type="body"/>
          </p:nvPr>
        </p:nvSpPr>
        <p:spPr>
          <a:xfrm>
            <a:off x="420900" y="994550"/>
            <a:ext cx="8384700" cy="38334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a:solidFill>
                  <a:schemeClr val="lt1"/>
                </a:solidFill>
              </a:defRPr>
            </a:lvl1pPr>
            <a:lvl2pPr indent="-355600" lvl="1" marL="914400" rtl="0">
              <a:spcBef>
                <a:spcPts val="800"/>
              </a:spcBef>
              <a:spcAft>
                <a:spcPts val="0"/>
              </a:spcAft>
              <a:buClr>
                <a:schemeClr val="lt1"/>
              </a:buClr>
              <a:buSzPts val="2000"/>
              <a:buChar char="○"/>
              <a:defRPr>
                <a:solidFill>
                  <a:schemeClr val="lt1"/>
                </a:solidFill>
              </a:defRPr>
            </a:lvl2pPr>
            <a:lvl3pPr indent="-355600" lvl="2" marL="1371600" rtl="0">
              <a:spcBef>
                <a:spcPts val="800"/>
              </a:spcBef>
              <a:spcAft>
                <a:spcPts val="0"/>
              </a:spcAft>
              <a:buClr>
                <a:schemeClr val="lt1"/>
              </a:buClr>
              <a:buSzPts val="2000"/>
              <a:buChar char="■"/>
              <a:defRPr>
                <a:solidFill>
                  <a:schemeClr val="lt1"/>
                </a:solidFill>
              </a:defRPr>
            </a:lvl3pPr>
            <a:lvl4pPr indent="-355600" lvl="3" marL="1828800" rtl="0">
              <a:spcBef>
                <a:spcPts val="800"/>
              </a:spcBef>
              <a:spcAft>
                <a:spcPts val="0"/>
              </a:spcAft>
              <a:buClr>
                <a:schemeClr val="lt1"/>
              </a:buClr>
              <a:buSzPts val="2000"/>
              <a:buChar char="●"/>
              <a:defRPr>
                <a:solidFill>
                  <a:schemeClr val="lt1"/>
                </a:solidFill>
              </a:defRPr>
            </a:lvl4pPr>
            <a:lvl5pPr indent="-355600" lvl="4" marL="2286000" rtl="0">
              <a:spcBef>
                <a:spcPts val="800"/>
              </a:spcBef>
              <a:spcAft>
                <a:spcPts val="0"/>
              </a:spcAft>
              <a:buClr>
                <a:schemeClr val="lt1"/>
              </a:buClr>
              <a:buSzPts val="2000"/>
              <a:buChar char="○"/>
              <a:defRPr>
                <a:solidFill>
                  <a:schemeClr val="lt1"/>
                </a:solidFill>
              </a:defRPr>
            </a:lvl5pPr>
            <a:lvl6pPr indent="-355600" lvl="5" marL="2743200" rtl="0">
              <a:spcBef>
                <a:spcPts val="800"/>
              </a:spcBef>
              <a:spcAft>
                <a:spcPts val="0"/>
              </a:spcAft>
              <a:buClr>
                <a:schemeClr val="lt1"/>
              </a:buClr>
              <a:buSzPts val="2000"/>
              <a:buChar char="■"/>
              <a:defRPr>
                <a:solidFill>
                  <a:schemeClr val="lt1"/>
                </a:solidFill>
              </a:defRPr>
            </a:lvl6pPr>
            <a:lvl7pPr indent="-355600" lvl="6" marL="3200400" rtl="0">
              <a:spcBef>
                <a:spcPts val="800"/>
              </a:spcBef>
              <a:spcAft>
                <a:spcPts val="0"/>
              </a:spcAft>
              <a:buClr>
                <a:schemeClr val="lt1"/>
              </a:buClr>
              <a:buSzPts val="2000"/>
              <a:buChar char="●"/>
              <a:defRPr>
                <a:solidFill>
                  <a:schemeClr val="lt1"/>
                </a:solidFill>
              </a:defRPr>
            </a:lvl7pPr>
            <a:lvl8pPr indent="-355600" lvl="7" marL="3657600" rtl="0">
              <a:spcBef>
                <a:spcPts val="800"/>
              </a:spcBef>
              <a:spcAft>
                <a:spcPts val="0"/>
              </a:spcAft>
              <a:buClr>
                <a:schemeClr val="lt1"/>
              </a:buClr>
              <a:buSzPts val="2000"/>
              <a:buChar char="○"/>
              <a:defRPr>
                <a:solidFill>
                  <a:schemeClr val="lt1"/>
                </a:solidFill>
              </a:defRPr>
            </a:lvl8pPr>
            <a:lvl9pPr indent="-355600" lvl="8" marL="4114800" rtl="0">
              <a:spcBef>
                <a:spcPts val="800"/>
              </a:spcBef>
              <a:spcAft>
                <a:spcPts val="800"/>
              </a:spcAft>
              <a:buClr>
                <a:schemeClr val="lt1"/>
              </a:buClr>
              <a:buSzPts val="2000"/>
              <a:buChar char="■"/>
              <a:defRPr>
                <a:solidFill>
                  <a:schemeClr val="lt1"/>
                </a:solidFill>
              </a:defRPr>
            </a:lvl9pPr>
          </a:lstStyle>
          <a:p/>
        </p:txBody>
      </p:sp>
      <p:sp>
        <p:nvSpPr>
          <p:cNvPr id="166" name="Google Shape;16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 white">
  <p:cSld name="CUSTOM_22_1_1_1_1_1">
    <p:spTree>
      <p:nvGrpSpPr>
        <p:cNvPr id="167" name="Shape 167"/>
        <p:cNvGrpSpPr/>
        <p:nvPr/>
      </p:nvGrpSpPr>
      <p:grpSpPr>
        <a:xfrm>
          <a:off x="0" y="0"/>
          <a:ext cx="0" cy="0"/>
          <a:chOff x="0" y="0"/>
          <a:chExt cx="0" cy="0"/>
        </a:xfrm>
      </p:grpSpPr>
      <p:sp>
        <p:nvSpPr>
          <p:cNvPr id="168" name="Google Shape;168;p37"/>
          <p:cNvSpPr txBox="1"/>
          <p:nvPr>
            <p:ph type="title"/>
          </p:nvPr>
        </p:nvSpPr>
        <p:spPr>
          <a:xfrm>
            <a:off x="420625" y="320050"/>
            <a:ext cx="8411400" cy="436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69" name="Google Shape;169;p37"/>
          <p:cNvSpPr txBox="1"/>
          <p:nvPr>
            <p:ph idx="1" type="body"/>
          </p:nvPr>
        </p:nvSpPr>
        <p:spPr>
          <a:xfrm>
            <a:off x="420900" y="1125700"/>
            <a:ext cx="8384700" cy="37023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170" name="Google Shape;170;p37"/>
          <p:cNvSpPr txBox="1"/>
          <p:nvPr>
            <p:ph idx="2"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71" name="Google Shape;17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white">
  <p:cSld name="CUSTOM_23_1_1_1_1_1">
    <p:spTree>
      <p:nvGrpSpPr>
        <p:cNvPr id="172" name="Shape 172"/>
        <p:cNvGrpSpPr/>
        <p:nvPr/>
      </p:nvGrpSpPr>
      <p:grpSpPr>
        <a:xfrm>
          <a:off x="0" y="0"/>
          <a:ext cx="0" cy="0"/>
          <a:chOff x="0" y="0"/>
          <a:chExt cx="0" cy="0"/>
        </a:xfrm>
      </p:grpSpPr>
      <p:sp>
        <p:nvSpPr>
          <p:cNvPr id="173" name="Google Shape;173;p38"/>
          <p:cNvSpPr txBox="1"/>
          <p:nvPr>
            <p:ph type="title"/>
          </p:nvPr>
        </p:nvSpPr>
        <p:spPr>
          <a:xfrm>
            <a:off x="420625" y="320050"/>
            <a:ext cx="3666900" cy="567000"/>
          </a:xfrm>
          <a:prstGeom prst="rect">
            <a:avLst/>
          </a:prstGeom>
        </p:spPr>
        <p:txBody>
          <a:bodyPr anchorCtr="0" anchor="t" bIns="0" lIns="0" spcFirstLastPara="1" rIns="0" wrap="square" tIns="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74" name="Google Shape;174;p38"/>
          <p:cNvSpPr txBox="1"/>
          <p:nvPr>
            <p:ph idx="1" type="body"/>
          </p:nvPr>
        </p:nvSpPr>
        <p:spPr>
          <a:xfrm>
            <a:off x="420900" y="1356375"/>
            <a:ext cx="4105500" cy="34716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175" name="Google Shape;17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gold">
  <p:cSld name="CUSTOM_23_1_1_1_1_2">
    <p:spTree>
      <p:nvGrpSpPr>
        <p:cNvPr id="176" name="Shape 176"/>
        <p:cNvGrpSpPr/>
        <p:nvPr/>
      </p:nvGrpSpPr>
      <p:grpSpPr>
        <a:xfrm>
          <a:off x="0" y="0"/>
          <a:ext cx="0" cy="0"/>
          <a:chOff x="0" y="0"/>
          <a:chExt cx="0" cy="0"/>
        </a:xfrm>
      </p:grpSpPr>
      <p:sp>
        <p:nvSpPr>
          <p:cNvPr id="177" name="Google Shape;177;p39"/>
          <p:cNvSpPr txBox="1"/>
          <p:nvPr>
            <p:ph type="title"/>
          </p:nvPr>
        </p:nvSpPr>
        <p:spPr>
          <a:xfrm>
            <a:off x="420625" y="320050"/>
            <a:ext cx="3776400" cy="4508100"/>
          </a:xfrm>
          <a:prstGeom prst="rect">
            <a:avLst/>
          </a:prstGeom>
        </p:spPr>
        <p:txBody>
          <a:bodyPr anchorCtr="0" anchor="t" bIns="0" lIns="0" spcFirstLastPara="1" rIns="0" wrap="square" tIns="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78" name="Google Shape;178;p39"/>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9"/>
          <p:cNvSpPr txBox="1"/>
          <p:nvPr>
            <p:ph idx="1" type="body"/>
          </p:nvPr>
        </p:nvSpPr>
        <p:spPr>
          <a:xfrm>
            <a:off x="4937750" y="320050"/>
            <a:ext cx="3776400" cy="4508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180" name="Google Shape;18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black">
  <p:cSld name="CUSTOM_23_1_1_2_1_1">
    <p:spTree>
      <p:nvGrpSpPr>
        <p:cNvPr id="181" name="Shape 181"/>
        <p:cNvGrpSpPr/>
        <p:nvPr/>
      </p:nvGrpSpPr>
      <p:grpSpPr>
        <a:xfrm>
          <a:off x="0" y="0"/>
          <a:ext cx="0" cy="0"/>
          <a:chOff x="0" y="0"/>
          <a:chExt cx="0" cy="0"/>
        </a:xfrm>
      </p:grpSpPr>
      <p:sp>
        <p:nvSpPr>
          <p:cNvPr id="182" name="Google Shape;182;p40"/>
          <p:cNvSpPr txBox="1"/>
          <p:nvPr>
            <p:ph type="title"/>
          </p:nvPr>
        </p:nvSpPr>
        <p:spPr>
          <a:xfrm>
            <a:off x="420625" y="320050"/>
            <a:ext cx="3776400" cy="4508100"/>
          </a:xfrm>
          <a:prstGeom prst="rect">
            <a:avLst/>
          </a:prstGeom>
        </p:spPr>
        <p:txBody>
          <a:bodyPr anchorCtr="0" anchor="t" bIns="0" lIns="0" spcFirstLastPara="1" rIns="0" wrap="square" tIns="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83" name="Google Shape;183;p40"/>
          <p:cNvSpPr/>
          <p:nvPr/>
        </p:nvSpPr>
        <p:spPr>
          <a:xfrm>
            <a:off x="4572000" y="-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0"/>
          <p:cNvSpPr txBox="1"/>
          <p:nvPr>
            <p:ph idx="1" type="body"/>
          </p:nvPr>
        </p:nvSpPr>
        <p:spPr>
          <a:xfrm>
            <a:off x="4937750" y="320050"/>
            <a:ext cx="3776400" cy="45081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a:solidFill>
                  <a:schemeClr val="lt1"/>
                </a:solidFill>
              </a:defRPr>
            </a:lvl1pPr>
            <a:lvl2pPr indent="-355600" lvl="1" marL="914400" rtl="0">
              <a:spcBef>
                <a:spcPts val="800"/>
              </a:spcBef>
              <a:spcAft>
                <a:spcPts val="0"/>
              </a:spcAft>
              <a:buClr>
                <a:schemeClr val="lt1"/>
              </a:buClr>
              <a:buSzPts val="2000"/>
              <a:buChar char="○"/>
              <a:defRPr>
                <a:solidFill>
                  <a:schemeClr val="lt1"/>
                </a:solidFill>
              </a:defRPr>
            </a:lvl2pPr>
            <a:lvl3pPr indent="-355600" lvl="2" marL="1371600" rtl="0">
              <a:spcBef>
                <a:spcPts val="800"/>
              </a:spcBef>
              <a:spcAft>
                <a:spcPts val="0"/>
              </a:spcAft>
              <a:buClr>
                <a:schemeClr val="lt1"/>
              </a:buClr>
              <a:buSzPts val="2000"/>
              <a:buChar char="■"/>
              <a:defRPr>
                <a:solidFill>
                  <a:schemeClr val="lt1"/>
                </a:solidFill>
              </a:defRPr>
            </a:lvl3pPr>
            <a:lvl4pPr indent="-355600" lvl="3" marL="1828800" rtl="0">
              <a:spcBef>
                <a:spcPts val="800"/>
              </a:spcBef>
              <a:spcAft>
                <a:spcPts val="0"/>
              </a:spcAft>
              <a:buClr>
                <a:schemeClr val="lt1"/>
              </a:buClr>
              <a:buSzPts val="2000"/>
              <a:buChar char="●"/>
              <a:defRPr>
                <a:solidFill>
                  <a:schemeClr val="lt1"/>
                </a:solidFill>
              </a:defRPr>
            </a:lvl4pPr>
            <a:lvl5pPr indent="-355600" lvl="4" marL="2286000" rtl="0">
              <a:spcBef>
                <a:spcPts val="800"/>
              </a:spcBef>
              <a:spcAft>
                <a:spcPts val="0"/>
              </a:spcAft>
              <a:buClr>
                <a:schemeClr val="lt1"/>
              </a:buClr>
              <a:buSzPts val="2000"/>
              <a:buChar char="○"/>
              <a:defRPr>
                <a:solidFill>
                  <a:schemeClr val="lt1"/>
                </a:solidFill>
              </a:defRPr>
            </a:lvl5pPr>
            <a:lvl6pPr indent="-355600" lvl="5" marL="2743200" rtl="0">
              <a:spcBef>
                <a:spcPts val="800"/>
              </a:spcBef>
              <a:spcAft>
                <a:spcPts val="0"/>
              </a:spcAft>
              <a:buClr>
                <a:schemeClr val="lt1"/>
              </a:buClr>
              <a:buSzPts val="2000"/>
              <a:buChar char="■"/>
              <a:defRPr>
                <a:solidFill>
                  <a:schemeClr val="lt1"/>
                </a:solidFill>
              </a:defRPr>
            </a:lvl6pPr>
            <a:lvl7pPr indent="-355600" lvl="6" marL="3200400" rtl="0">
              <a:spcBef>
                <a:spcPts val="800"/>
              </a:spcBef>
              <a:spcAft>
                <a:spcPts val="0"/>
              </a:spcAft>
              <a:buClr>
                <a:schemeClr val="lt1"/>
              </a:buClr>
              <a:buSzPts val="2000"/>
              <a:buChar char="●"/>
              <a:defRPr>
                <a:solidFill>
                  <a:schemeClr val="lt1"/>
                </a:solidFill>
              </a:defRPr>
            </a:lvl7pPr>
            <a:lvl8pPr indent="-355600" lvl="7" marL="3657600" rtl="0">
              <a:spcBef>
                <a:spcPts val="800"/>
              </a:spcBef>
              <a:spcAft>
                <a:spcPts val="0"/>
              </a:spcAft>
              <a:buClr>
                <a:schemeClr val="lt1"/>
              </a:buClr>
              <a:buSzPts val="2000"/>
              <a:buChar char="○"/>
              <a:defRPr>
                <a:solidFill>
                  <a:schemeClr val="lt1"/>
                </a:solidFill>
              </a:defRPr>
            </a:lvl8pPr>
            <a:lvl9pPr indent="-355600" lvl="8" marL="4114800" rtl="0">
              <a:spcBef>
                <a:spcPts val="800"/>
              </a:spcBef>
              <a:spcAft>
                <a:spcPts val="800"/>
              </a:spcAft>
              <a:buClr>
                <a:schemeClr val="lt1"/>
              </a:buClr>
              <a:buSzPts val="2000"/>
              <a:buChar char="■"/>
              <a:defRPr>
                <a:solidFill>
                  <a:schemeClr val="lt1"/>
                </a:solidFill>
              </a:defRPr>
            </a:lvl9pPr>
          </a:lstStyle>
          <a:p/>
        </p:txBody>
      </p:sp>
      <p:sp>
        <p:nvSpPr>
          <p:cNvPr id="185" name="Google Shape;18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subtitle">
  <p:cSld name="CUSTOM_20">
    <p:spTree>
      <p:nvGrpSpPr>
        <p:cNvPr id="21" name="Shape 21"/>
        <p:cNvGrpSpPr/>
        <p:nvPr/>
      </p:nvGrpSpPr>
      <p:grpSpPr>
        <a:xfrm>
          <a:off x="0" y="0"/>
          <a:ext cx="0" cy="0"/>
          <a:chOff x="0" y="0"/>
          <a:chExt cx="0" cy="0"/>
        </a:xfrm>
      </p:grpSpPr>
      <p:sp>
        <p:nvSpPr>
          <p:cNvPr id="22" name="Google Shape;22;p5"/>
          <p:cNvSpPr txBox="1"/>
          <p:nvPr>
            <p:ph type="ctrTitle"/>
          </p:nvPr>
        </p:nvSpPr>
        <p:spPr>
          <a:xfrm>
            <a:off x="420625" y="1254825"/>
            <a:ext cx="8411700" cy="28698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3" name="Google Shape;23;p5"/>
          <p:cNvSpPr txBox="1"/>
          <p:nvPr>
            <p:ph idx="1" type="subTitle"/>
          </p:nvPr>
        </p:nvSpPr>
        <p:spPr>
          <a:xfrm>
            <a:off x="420600" y="4227350"/>
            <a:ext cx="8411700" cy="6006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Clr>
                <a:schemeClr val="lt1"/>
              </a:buClr>
              <a:buSzPts val="2400"/>
              <a:buNone/>
              <a:defRPr b="1" sz="2400">
                <a:solidFill>
                  <a:schemeClr val="lt1"/>
                </a:solidFill>
                <a:highlight>
                  <a:schemeClr val="dk1"/>
                </a:high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ASU_Horiz_RGB_Digital_MaroonGold.png" id="24" name="Google Shape;24;p5"/>
          <p:cNvPicPr preferRelativeResize="0"/>
          <p:nvPr/>
        </p:nvPicPr>
        <p:blipFill rotWithShape="1">
          <a:blip r:embed="rId2">
            <a:alphaModFix/>
          </a:blip>
          <a:srcRect b="14158" l="3993" r="2039" t="13045"/>
          <a:stretch/>
        </p:blipFill>
        <p:spPr>
          <a:xfrm>
            <a:off x="320050" y="184550"/>
            <a:ext cx="3767325" cy="810000"/>
          </a:xfrm>
          <a:prstGeom prst="rect">
            <a:avLst/>
          </a:prstGeom>
          <a:noFill/>
          <a:ln>
            <a:noFill/>
          </a:ln>
        </p:spPr>
      </p:pic>
      <p:sp>
        <p:nvSpPr>
          <p:cNvPr id="25" name="Google Shape;2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white">
  <p:cSld name="CUSTOM_22_1_1_1_1_1_1">
    <p:spTree>
      <p:nvGrpSpPr>
        <p:cNvPr id="186" name="Shape 186"/>
        <p:cNvGrpSpPr/>
        <p:nvPr/>
      </p:nvGrpSpPr>
      <p:grpSpPr>
        <a:xfrm>
          <a:off x="0" y="0"/>
          <a:ext cx="0" cy="0"/>
          <a:chOff x="0" y="0"/>
          <a:chExt cx="0" cy="0"/>
        </a:xfrm>
      </p:grpSpPr>
      <p:sp>
        <p:nvSpPr>
          <p:cNvPr id="187" name="Google Shape;187;p41"/>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88" name="Google Shape;188;p41"/>
          <p:cNvSpPr txBox="1"/>
          <p:nvPr>
            <p:ph idx="1" type="body"/>
          </p:nvPr>
        </p:nvSpPr>
        <p:spPr>
          <a:xfrm>
            <a:off x="420625" y="1152475"/>
            <a:ext cx="4105500" cy="3416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89" name="Google Shape;189;p41"/>
          <p:cNvSpPr txBox="1"/>
          <p:nvPr>
            <p:ph idx="2" type="body"/>
          </p:nvPr>
        </p:nvSpPr>
        <p:spPr>
          <a:xfrm>
            <a:off x="4617725" y="1152475"/>
            <a:ext cx="4188000" cy="3416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90" name="Google Shape;190;p41"/>
          <p:cNvSpPr txBox="1"/>
          <p:nvPr>
            <p:ph idx="3"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91" name="Google Shape;19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divider, 2 column — white">
  <p:cSld name="CUSTOM_23_1_1_1_1_2_1">
    <p:spTree>
      <p:nvGrpSpPr>
        <p:cNvPr id="192" name="Shape 192"/>
        <p:cNvGrpSpPr/>
        <p:nvPr/>
      </p:nvGrpSpPr>
      <p:grpSpPr>
        <a:xfrm>
          <a:off x="0" y="0"/>
          <a:ext cx="0" cy="0"/>
          <a:chOff x="0" y="0"/>
          <a:chExt cx="0" cy="0"/>
        </a:xfrm>
      </p:grpSpPr>
      <p:sp>
        <p:nvSpPr>
          <p:cNvPr id="193" name="Google Shape;193;p4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94" name="Google Shape;194;p42"/>
          <p:cNvSpPr txBox="1"/>
          <p:nvPr>
            <p:ph idx="1" type="body"/>
          </p:nvPr>
        </p:nvSpPr>
        <p:spPr>
          <a:xfrm>
            <a:off x="420625" y="994550"/>
            <a:ext cx="4105500" cy="3833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95" name="Google Shape;195;p42"/>
          <p:cNvSpPr txBox="1"/>
          <p:nvPr>
            <p:ph idx="2" type="body"/>
          </p:nvPr>
        </p:nvSpPr>
        <p:spPr>
          <a:xfrm>
            <a:off x="4617725" y="994550"/>
            <a:ext cx="4188000" cy="3833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cxnSp>
        <p:nvCxnSpPr>
          <p:cNvPr id="196" name="Google Shape;196;p42"/>
          <p:cNvCxnSpPr/>
          <p:nvPr/>
        </p:nvCxnSpPr>
        <p:spPr>
          <a:xfrm>
            <a:off x="4576623" y="1245696"/>
            <a:ext cx="0" cy="3300900"/>
          </a:xfrm>
          <a:prstGeom prst="straightConnector1">
            <a:avLst/>
          </a:prstGeom>
          <a:noFill/>
          <a:ln cap="flat" cmpd="sng" w="38100">
            <a:solidFill>
              <a:schemeClr val="accent1"/>
            </a:solidFill>
            <a:prstDash val="solid"/>
            <a:round/>
            <a:headEnd len="med" w="med" type="none"/>
            <a:tailEnd len="med" w="med" type="none"/>
          </a:ln>
        </p:spPr>
      </p:cxnSp>
      <p:sp>
        <p:nvSpPr>
          <p:cNvPr id="197" name="Google Shape;19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pattern — black">
  <p:cSld name="CUSTOM_23_1_1_2_1_1_1">
    <p:spTree>
      <p:nvGrpSpPr>
        <p:cNvPr id="198" name="Shape 198"/>
        <p:cNvGrpSpPr/>
        <p:nvPr/>
      </p:nvGrpSpPr>
      <p:grpSpPr>
        <a:xfrm>
          <a:off x="0" y="0"/>
          <a:ext cx="0" cy="0"/>
          <a:chOff x="0" y="0"/>
          <a:chExt cx="0" cy="0"/>
        </a:xfrm>
      </p:grpSpPr>
      <p:sp>
        <p:nvSpPr>
          <p:cNvPr id="199" name="Google Shape;199;p43"/>
          <p:cNvSpPr/>
          <p:nvPr/>
        </p:nvSpPr>
        <p:spPr>
          <a:xfrm>
            <a:off x="-25"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43"/>
          <p:cNvGrpSpPr/>
          <p:nvPr/>
        </p:nvGrpSpPr>
        <p:grpSpPr>
          <a:xfrm>
            <a:off x="4835313" y="-2210885"/>
            <a:ext cx="7143750" cy="4509800"/>
            <a:chOff x="238125" y="602600"/>
            <a:chExt cx="7143750" cy="4509800"/>
          </a:xfrm>
        </p:grpSpPr>
        <p:sp>
          <p:nvSpPr>
            <p:cNvPr id="201" name="Google Shape;201;p43"/>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3"/>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3"/>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3"/>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3"/>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3"/>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3"/>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3"/>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3"/>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3"/>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3"/>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3"/>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3"/>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3"/>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3"/>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3"/>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3"/>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3"/>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3"/>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3"/>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3"/>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3"/>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3"/>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3"/>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3"/>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3"/>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3"/>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3"/>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3"/>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3"/>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3"/>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3"/>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3"/>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3"/>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3"/>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3"/>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3"/>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3"/>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3"/>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3"/>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3"/>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3"/>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3"/>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3"/>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3"/>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3"/>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3"/>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3"/>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3"/>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3"/>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3"/>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3"/>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3"/>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3"/>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3"/>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3"/>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3"/>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3"/>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3"/>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3"/>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3"/>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3"/>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3"/>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3"/>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3"/>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3"/>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3"/>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3"/>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3"/>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3"/>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3"/>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3"/>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3"/>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3"/>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3"/>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3"/>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3"/>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3"/>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3"/>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3"/>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3"/>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3"/>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3"/>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3"/>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3"/>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3"/>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3"/>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3"/>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3"/>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3"/>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3"/>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3"/>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3"/>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3"/>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3"/>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3"/>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3"/>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3"/>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3"/>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3"/>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3"/>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3"/>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3"/>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3"/>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3"/>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3"/>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3"/>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3"/>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3"/>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3"/>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3"/>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3"/>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3"/>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3"/>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3"/>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3"/>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3"/>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3"/>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3"/>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3"/>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3"/>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3"/>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3"/>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3"/>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3"/>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3"/>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3"/>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3"/>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3"/>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3"/>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3"/>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3"/>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3"/>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3"/>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3"/>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3"/>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3"/>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3"/>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3"/>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3"/>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3"/>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3"/>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3"/>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3"/>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3"/>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3"/>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3"/>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3"/>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3"/>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3"/>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3"/>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3"/>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3"/>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3"/>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3"/>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43"/>
          <p:cNvGrpSpPr/>
          <p:nvPr/>
        </p:nvGrpSpPr>
        <p:grpSpPr>
          <a:xfrm>
            <a:off x="-4743450" y="1969175"/>
            <a:ext cx="7143750" cy="4509800"/>
            <a:chOff x="238125" y="602600"/>
            <a:chExt cx="7143750" cy="4509800"/>
          </a:xfrm>
        </p:grpSpPr>
        <p:sp>
          <p:nvSpPr>
            <p:cNvPr id="676" name="Google Shape;676;p43"/>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3"/>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3"/>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3"/>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3"/>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3"/>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3"/>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3"/>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3"/>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3"/>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3"/>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3"/>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3"/>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3"/>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3"/>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3"/>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3"/>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3"/>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3"/>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3"/>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3"/>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3"/>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3"/>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3"/>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3"/>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3"/>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3"/>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3"/>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3"/>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3"/>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3"/>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3"/>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3"/>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3"/>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3"/>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3"/>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3"/>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3"/>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3"/>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3"/>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3"/>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3"/>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3"/>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3"/>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3"/>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3"/>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3"/>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3"/>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3"/>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3"/>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3"/>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3"/>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3"/>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3"/>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3"/>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3"/>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3"/>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3"/>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3"/>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3"/>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3"/>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3"/>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3"/>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3"/>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3"/>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3"/>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3"/>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3"/>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3"/>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3"/>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3"/>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3"/>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3"/>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3"/>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3"/>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3"/>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3"/>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3"/>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3"/>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3"/>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3"/>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3"/>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3"/>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3"/>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3"/>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3"/>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3"/>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3"/>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3"/>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3"/>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3"/>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3"/>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3"/>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3"/>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3"/>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3"/>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3"/>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3"/>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3"/>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3"/>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3"/>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3"/>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3"/>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3"/>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3"/>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3"/>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3"/>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3"/>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3"/>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3"/>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3"/>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3"/>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3"/>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3"/>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3"/>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3"/>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3"/>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3"/>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3"/>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3"/>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3"/>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3"/>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3"/>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3"/>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3"/>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3"/>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3"/>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3"/>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3"/>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3"/>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3"/>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3"/>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3"/>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3"/>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3"/>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3"/>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3"/>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3"/>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3"/>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3"/>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3"/>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3"/>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3"/>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3"/>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3"/>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3"/>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3"/>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3"/>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3"/>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3"/>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3"/>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3"/>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3"/>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3"/>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3"/>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3"/>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3"/>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3"/>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3"/>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3"/>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3"/>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3"/>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3"/>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3"/>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3"/>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3"/>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3"/>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3"/>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3"/>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3"/>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3"/>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3"/>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3"/>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3"/>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3"/>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3"/>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3"/>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3"/>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3"/>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3"/>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43"/>
          <p:cNvSpPr/>
          <p:nvPr/>
        </p:nvSpPr>
        <p:spPr>
          <a:xfrm>
            <a:off x="2243500" y="-3263275"/>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3"/>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3"/>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3"/>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3"/>
          <p:cNvSpPr txBox="1"/>
          <p:nvPr>
            <p:ph type="title"/>
          </p:nvPr>
        </p:nvSpPr>
        <p:spPr>
          <a:xfrm>
            <a:off x="420700" y="315899"/>
            <a:ext cx="8376300" cy="5736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None/>
              <a:defRPr b="1" i="0" sz="3200" u="none" cap="none" strike="noStrike">
                <a:solidFill>
                  <a:schemeClr val="dk1"/>
                </a:solidFill>
                <a:highlight>
                  <a:schemeClr val="accent1"/>
                </a:highlight>
              </a:defRPr>
            </a:lvl1pPr>
            <a:lvl2pPr lvl="1" marR="0" rtl="0" algn="l">
              <a:lnSpc>
                <a:spcPct val="115000"/>
              </a:lnSpc>
              <a:spcBef>
                <a:spcPts val="800"/>
              </a:spcBef>
              <a:spcAft>
                <a:spcPts val="0"/>
              </a:spcAft>
              <a:buClr>
                <a:schemeClr val="dk1"/>
              </a:buClr>
              <a:buSzPts val="3000"/>
              <a:buNone/>
              <a:defRPr b="1" i="0" sz="3000" u="none" cap="none" strike="noStrike">
                <a:solidFill>
                  <a:schemeClr val="dk1"/>
                </a:solidFill>
              </a:defRPr>
            </a:lvl2pPr>
            <a:lvl3pPr lvl="2" marR="0" rtl="0" algn="l">
              <a:lnSpc>
                <a:spcPct val="115000"/>
              </a:lnSpc>
              <a:spcBef>
                <a:spcPts val="800"/>
              </a:spcBef>
              <a:spcAft>
                <a:spcPts val="0"/>
              </a:spcAft>
              <a:buClr>
                <a:schemeClr val="dk1"/>
              </a:buClr>
              <a:buSzPts val="3000"/>
              <a:buNone/>
              <a:defRPr b="1" i="0" sz="3000" u="none" cap="none" strike="noStrike">
                <a:solidFill>
                  <a:schemeClr val="dk1"/>
                </a:solidFill>
              </a:defRPr>
            </a:lvl3pPr>
            <a:lvl4pPr lvl="3" marR="0" rtl="0" algn="l">
              <a:lnSpc>
                <a:spcPct val="115000"/>
              </a:lnSpc>
              <a:spcBef>
                <a:spcPts val="800"/>
              </a:spcBef>
              <a:spcAft>
                <a:spcPts val="0"/>
              </a:spcAft>
              <a:buClr>
                <a:schemeClr val="dk1"/>
              </a:buClr>
              <a:buSzPts val="3000"/>
              <a:buNone/>
              <a:defRPr b="1" i="0" sz="3000" u="none" cap="none" strike="noStrike">
                <a:solidFill>
                  <a:schemeClr val="dk1"/>
                </a:solidFill>
              </a:defRPr>
            </a:lvl4pPr>
            <a:lvl5pPr lvl="4" marR="0" rtl="0" algn="l">
              <a:lnSpc>
                <a:spcPct val="115000"/>
              </a:lnSpc>
              <a:spcBef>
                <a:spcPts val="800"/>
              </a:spcBef>
              <a:spcAft>
                <a:spcPts val="0"/>
              </a:spcAft>
              <a:buClr>
                <a:schemeClr val="dk1"/>
              </a:buClr>
              <a:buSzPts val="3000"/>
              <a:buNone/>
              <a:defRPr b="1" i="0" sz="3000" u="none" cap="none" strike="noStrike">
                <a:solidFill>
                  <a:schemeClr val="dk1"/>
                </a:solidFill>
              </a:defRPr>
            </a:lvl5pPr>
            <a:lvl6pPr lvl="5" marR="0" rtl="0" algn="l">
              <a:lnSpc>
                <a:spcPct val="115000"/>
              </a:lnSpc>
              <a:spcBef>
                <a:spcPts val="800"/>
              </a:spcBef>
              <a:spcAft>
                <a:spcPts val="0"/>
              </a:spcAft>
              <a:buClr>
                <a:schemeClr val="dk1"/>
              </a:buClr>
              <a:buSzPts val="3000"/>
              <a:buNone/>
              <a:defRPr b="1" i="0" sz="3000" u="none" cap="none" strike="noStrike">
                <a:solidFill>
                  <a:schemeClr val="dk1"/>
                </a:solidFill>
              </a:defRPr>
            </a:lvl6pPr>
            <a:lvl7pPr lvl="6" marR="0" rtl="0" algn="l">
              <a:lnSpc>
                <a:spcPct val="115000"/>
              </a:lnSpc>
              <a:spcBef>
                <a:spcPts val="800"/>
              </a:spcBef>
              <a:spcAft>
                <a:spcPts val="0"/>
              </a:spcAft>
              <a:buClr>
                <a:schemeClr val="dk1"/>
              </a:buClr>
              <a:buSzPts val="3000"/>
              <a:buNone/>
              <a:defRPr b="1" i="0" sz="3000" u="none" cap="none" strike="noStrike">
                <a:solidFill>
                  <a:schemeClr val="dk1"/>
                </a:solidFill>
              </a:defRPr>
            </a:lvl7pPr>
            <a:lvl8pPr lvl="7" marR="0" rtl="0" algn="l">
              <a:lnSpc>
                <a:spcPct val="115000"/>
              </a:lnSpc>
              <a:spcBef>
                <a:spcPts val="800"/>
              </a:spcBef>
              <a:spcAft>
                <a:spcPts val="0"/>
              </a:spcAft>
              <a:buClr>
                <a:schemeClr val="dk1"/>
              </a:buClr>
              <a:buSzPts val="3000"/>
              <a:buNone/>
              <a:defRPr b="1" i="0" sz="3000" u="none" cap="none" strike="noStrike">
                <a:solidFill>
                  <a:schemeClr val="dk1"/>
                </a:solidFill>
              </a:defRPr>
            </a:lvl8pPr>
            <a:lvl9pPr lvl="8" marR="0" rtl="0" algn="l">
              <a:lnSpc>
                <a:spcPct val="115000"/>
              </a:lnSpc>
              <a:spcBef>
                <a:spcPts val="800"/>
              </a:spcBef>
              <a:spcAft>
                <a:spcPts val="800"/>
              </a:spcAft>
              <a:buClr>
                <a:schemeClr val="dk1"/>
              </a:buClr>
              <a:buSzPts val="3000"/>
              <a:buNone/>
              <a:defRPr b="1" i="0" sz="3000" u="none" cap="none" strike="noStrike">
                <a:solidFill>
                  <a:schemeClr val="dk1"/>
                </a:solidFill>
              </a:defRPr>
            </a:lvl9pPr>
          </a:lstStyle>
          <a:p/>
        </p:txBody>
      </p:sp>
      <p:sp>
        <p:nvSpPr>
          <p:cNvPr id="1155" name="Google Shape;1155;p43"/>
          <p:cNvSpPr txBox="1"/>
          <p:nvPr>
            <p:ph idx="1" type="body"/>
          </p:nvPr>
        </p:nvSpPr>
        <p:spPr>
          <a:xfrm>
            <a:off x="424925" y="994550"/>
            <a:ext cx="4098600" cy="3832800"/>
          </a:xfrm>
          <a:prstGeom prst="rect">
            <a:avLst/>
          </a:prstGeom>
          <a:solidFill>
            <a:schemeClr val="dk1"/>
          </a:solidFill>
          <a:ln>
            <a:noFill/>
          </a:ln>
        </p:spPr>
        <p:txBody>
          <a:bodyPr anchorCtr="0" anchor="t" bIns="0" lIns="0" spcFirstLastPara="1" rIns="91425" wrap="square" tIns="0">
            <a:normAutofit/>
          </a:bodyPr>
          <a:lstStyle>
            <a:lvl1pPr indent="-228600" lvl="0" marL="457200" marR="0" rtl="0" algn="l">
              <a:lnSpc>
                <a:spcPct val="115000"/>
              </a:lnSpc>
              <a:spcBef>
                <a:spcPts val="0"/>
              </a:spcBef>
              <a:spcAft>
                <a:spcPts val="0"/>
              </a:spcAft>
              <a:buClr>
                <a:schemeClr val="lt1"/>
              </a:buClr>
              <a:buSzPts val="2000"/>
              <a:buNone/>
              <a:defRPr i="0" u="none" cap="none" strike="noStrike">
                <a:solidFill>
                  <a:schemeClr val="lt1"/>
                </a:solidFill>
              </a:defRPr>
            </a:lvl1pPr>
            <a:lvl2pPr indent="-228600" lvl="1" marL="914400" marR="0" rtl="0" algn="l">
              <a:lnSpc>
                <a:spcPct val="115000"/>
              </a:lnSpc>
              <a:spcBef>
                <a:spcPts val="800"/>
              </a:spcBef>
              <a:spcAft>
                <a:spcPts val="0"/>
              </a:spcAft>
              <a:buClr>
                <a:schemeClr val="lt1"/>
              </a:buClr>
              <a:buSzPts val="2000"/>
              <a:buNone/>
              <a:defRPr i="0" u="none" cap="none" strike="noStrike">
                <a:solidFill>
                  <a:schemeClr val="lt1"/>
                </a:solidFill>
              </a:defRPr>
            </a:lvl2pPr>
            <a:lvl3pPr indent="-228600" lvl="2" marL="1371600" marR="0" rtl="0" algn="l">
              <a:lnSpc>
                <a:spcPct val="115000"/>
              </a:lnSpc>
              <a:spcBef>
                <a:spcPts val="800"/>
              </a:spcBef>
              <a:spcAft>
                <a:spcPts val="0"/>
              </a:spcAft>
              <a:buClr>
                <a:schemeClr val="lt1"/>
              </a:buClr>
              <a:buSzPts val="2000"/>
              <a:buNone/>
              <a:defRPr i="0" u="none" cap="none" strike="noStrike">
                <a:solidFill>
                  <a:schemeClr val="lt1"/>
                </a:solidFill>
              </a:defRPr>
            </a:lvl3pPr>
            <a:lvl4pPr indent="-228600" lvl="3" marL="1828800" marR="0" rtl="0" algn="l">
              <a:lnSpc>
                <a:spcPct val="115000"/>
              </a:lnSpc>
              <a:spcBef>
                <a:spcPts val="800"/>
              </a:spcBef>
              <a:spcAft>
                <a:spcPts val="0"/>
              </a:spcAft>
              <a:buClr>
                <a:schemeClr val="lt1"/>
              </a:buClr>
              <a:buSzPts val="2000"/>
              <a:buNone/>
              <a:defRPr i="0" u="none" cap="none" strike="noStrike">
                <a:solidFill>
                  <a:schemeClr val="lt1"/>
                </a:solidFill>
              </a:defRPr>
            </a:lvl4pPr>
            <a:lvl5pPr indent="-228600" lvl="4" marL="2286000" marR="0" rtl="0" algn="l">
              <a:lnSpc>
                <a:spcPct val="115000"/>
              </a:lnSpc>
              <a:spcBef>
                <a:spcPts val="800"/>
              </a:spcBef>
              <a:spcAft>
                <a:spcPts val="0"/>
              </a:spcAft>
              <a:buClr>
                <a:schemeClr val="lt1"/>
              </a:buClr>
              <a:buSzPts val="2000"/>
              <a:buNone/>
              <a:defRPr i="0" u="none" cap="none" strike="noStrike">
                <a:solidFill>
                  <a:schemeClr val="lt1"/>
                </a:solidFill>
              </a:defRPr>
            </a:lvl5pPr>
            <a:lvl6pPr indent="-228600" lvl="5" marL="2743200" marR="0" rtl="0" algn="l">
              <a:lnSpc>
                <a:spcPct val="115000"/>
              </a:lnSpc>
              <a:spcBef>
                <a:spcPts val="800"/>
              </a:spcBef>
              <a:spcAft>
                <a:spcPts val="0"/>
              </a:spcAft>
              <a:buClr>
                <a:schemeClr val="lt1"/>
              </a:buClr>
              <a:buSzPts val="2000"/>
              <a:buNone/>
              <a:defRPr i="0" u="none" cap="none" strike="noStrike">
                <a:solidFill>
                  <a:schemeClr val="lt1"/>
                </a:solidFill>
              </a:defRPr>
            </a:lvl6pPr>
            <a:lvl7pPr indent="-228600" lvl="6" marL="3200400" marR="0" rtl="0" algn="l">
              <a:lnSpc>
                <a:spcPct val="115000"/>
              </a:lnSpc>
              <a:spcBef>
                <a:spcPts val="800"/>
              </a:spcBef>
              <a:spcAft>
                <a:spcPts val="0"/>
              </a:spcAft>
              <a:buClr>
                <a:schemeClr val="lt1"/>
              </a:buClr>
              <a:buSzPts val="2000"/>
              <a:buNone/>
              <a:defRPr i="0" u="none" cap="none" strike="noStrike">
                <a:solidFill>
                  <a:schemeClr val="lt1"/>
                </a:solidFill>
              </a:defRPr>
            </a:lvl7pPr>
            <a:lvl8pPr indent="-228600" lvl="7" marL="3657600" marR="0" rtl="0" algn="l">
              <a:lnSpc>
                <a:spcPct val="115000"/>
              </a:lnSpc>
              <a:spcBef>
                <a:spcPts val="800"/>
              </a:spcBef>
              <a:spcAft>
                <a:spcPts val="0"/>
              </a:spcAft>
              <a:buClr>
                <a:schemeClr val="lt1"/>
              </a:buClr>
              <a:buSzPts val="2000"/>
              <a:buNone/>
              <a:defRPr i="0" u="none" cap="none" strike="noStrike">
                <a:solidFill>
                  <a:schemeClr val="lt1"/>
                </a:solidFill>
              </a:defRPr>
            </a:lvl8pPr>
            <a:lvl9pPr indent="-228600" lvl="8" marL="4114800" marR="0" rtl="0" algn="l">
              <a:lnSpc>
                <a:spcPct val="115000"/>
              </a:lnSpc>
              <a:spcBef>
                <a:spcPts val="800"/>
              </a:spcBef>
              <a:spcAft>
                <a:spcPts val="800"/>
              </a:spcAft>
              <a:buClr>
                <a:schemeClr val="lt1"/>
              </a:buClr>
              <a:buSzPts val="2000"/>
              <a:buNone/>
              <a:defRPr i="0" u="none" cap="none" strike="noStrike">
                <a:solidFill>
                  <a:schemeClr val="lt1"/>
                </a:solidFill>
              </a:defRPr>
            </a:lvl9pPr>
          </a:lstStyle>
          <a:p/>
        </p:txBody>
      </p:sp>
      <p:sp>
        <p:nvSpPr>
          <p:cNvPr id="1156" name="Google Shape;1156;p43"/>
          <p:cNvSpPr txBox="1"/>
          <p:nvPr>
            <p:ph idx="2" type="body"/>
          </p:nvPr>
        </p:nvSpPr>
        <p:spPr>
          <a:xfrm>
            <a:off x="4620525" y="994550"/>
            <a:ext cx="4098600" cy="3832800"/>
          </a:xfrm>
          <a:prstGeom prst="rect">
            <a:avLst/>
          </a:prstGeom>
          <a:solidFill>
            <a:schemeClr val="dk1"/>
          </a:solidFill>
          <a:ln>
            <a:noFill/>
          </a:ln>
        </p:spPr>
        <p:txBody>
          <a:bodyPr anchorCtr="0" anchor="t" bIns="0" lIns="182875" spcFirstLastPara="1" rIns="0" wrap="square" tIns="0">
            <a:normAutofit/>
          </a:bodyPr>
          <a:lstStyle>
            <a:lvl1pPr indent="-355600" lvl="0" marL="457200" marR="0" rtl="0" algn="l">
              <a:lnSpc>
                <a:spcPct val="115000"/>
              </a:lnSpc>
              <a:spcBef>
                <a:spcPts val="0"/>
              </a:spcBef>
              <a:spcAft>
                <a:spcPts val="0"/>
              </a:spcAft>
              <a:buClr>
                <a:schemeClr val="lt1"/>
              </a:buClr>
              <a:buSzPts val="2000"/>
              <a:buChar char="●"/>
              <a:defRPr i="0" u="none" cap="none" strike="noStrike">
                <a:solidFill>
                  <a:schemeClr val="lt1"/>
                </a:solidFill>
              </a:defRPr>
            </a:lvl1pPr>
            <a:lvl2pPr indent="-355600" lvl="1" marL="914400" marR="0" rtl="0" algn="l">
              <a:lnSpc>
                <a:spcPct val="115000"/>
              </a:lnSpc>
              <a:spcBef>
                <a:spcPts val="800"/>
              </a:spcBef>
              <a:spcAft>
                <a:spcPts val="0"/>
              </a:spcAft>
              <a:buClr>
                <a:schemeClr val="lt1"/>
              </a:buClr>
              <a:buSzPts val="2000"/>
              <a:buChar char="○"/>
              <a:defRPr i="0" u="none" cap="none" strike="noStrike">
                <a:solidFill>
                  <a:schemeClr val="lt1"/>
                </a:solidFill>
              </a:defRPr>
            </a:lvl2pPr>
            <a:lvl3pPr indent="-355600" lvl="2" marL="1371600" marR="0" rtl="0" algn="l">
              <a:lnSpc>
                <a:spcPct val="115000"/>
              </a:lnSpc>
              <a:spcBef>
                <a:spcPts val="800"/>
              </a:spcBef>
              <a:spcAft>
                <a:spcPts val="0"/>
              </a:spcAft>
              <a:buClr>
                <a:schemeClr val="lt1"/>
              </a:buClr>
              <a:buSzPts val="2000"/>
              <a:buChar char="■"/>
              <a:defRPr i="0" u="none" cap="none" strike="noStrike">
                <a:solidFill>
                  <a:schemeClr val="lt1"/>
                </a:solidFill>
              </a:defRPr>
            </a:lvl3pPr>
            <a:lvl4pPr indent="-355600" lvl="3" marL="1828800" marR="0" rtl="0" algn="l">
              <a:lnSpc>
                <a:spcPct val="115000"/>
              </a:lnSpc>
              <a:spcBef>
                <a:spcPts val="800"/>
              </a:spcBef>
              <a:spcAft>
                <a:spcPts val="0"/>
              </a:spcAft>
              <a:buClr>
                <a:schemeClr val="lt1"/>
              </a:buClr>
              <a:buSzPts val="2000"/>
              <a:buChar char="●"/>
              <a:defRPr i="0" u="none" cap="none" strike="noStrike">
                <a:solidFill>
                  <a:schemeClr val="lt1"/>
                </a:solidFill>
              </a:defRPr>
            </a:lvl4pPr>
            <a:lvl5pPr indent="-355600" lvl="4" marL="2286000" marR="0" rtl="0" algn="l">
              <a:lnSpc>
                <a:spcPct val="115000"/>
              </a:lnSpc>
              <a:spcBef>
                <a:spcPts val="800"/>
              </a:spcBef>
              <a:spcAft>
                <a:spcPts val="0"/>
              </a:spcAft>
              <a:buClr>
                <a:schemeClr val="lt1"/>
              </a:buClr>
              <a:buSzPts val="2000"/>
              <a:buChar char="○"/>
              <a:defRPr i="0" u="none" cap="none" strike="noStrike">
                <a:solidFill>
                  <a:schemeClr val="lt1"/>
                </a:solidFill>
              </a:defRPr>
            </a:lvl5pPr>
            <a:lvl6pPr indent="-355600" lvl="5" marL="2743200" marR="0" rtl="0" algn="l">
              <a:lnSpc>
                <a:spcPct val="115000"/>
              </a:lnSpc>
              <a:spcBef>
                <a:spcPts val="800"/>
              </a:spcBef>
              <a:spcAft>
                <a:spcPts val="0"/>
              </a:spcAft>
              <a:buClr>
                <a:schemeClr val="lt1"/>
              </a:buClr>
              <a:buSzPts val="2000"/>
              <a:buChar char="■"/>
              <a:defRPr i="0" u="none" cap="none" strike="noStrike">
                <a:solidFill>
                  <a:schemeClr val="lt1"/>
                </a:solidFill>
              </a:defRPr>
            </a:lvl6pPr>
            <a:lvl7pPr indent="-355600" lvl="6" marL="3200400" marR="0" rtl="0" algn="l">
              <a:lnSpc>
                <a:spcPct val="115000"/>
              </a:lnSpc>
              <a:spcBef>
                <a:spcPts val="800"/>
              </a:spcBef>
              <a:spcAft>
                <a:spcPts val="0"/>
              </a:spcAft>
              <a:buClr>
                <a:schemeClr val="lt1"/>
              </a:buClr>
              <a:buSzPts val="2000"/>
              <a:buChar char="●"/>
              <a:defRPr i="0" u="none" cap="none" strike="noStrike">
                <a:solidFill>
                  <a:schemeClr val="lt1"/>
                </a:solidFill>
              </a:defRPr>
            </a:lvl7pPr>
            <a:lvl8pPr indent="-355600" lvl="7" marL="3657600" marR="0" rtl="0" algn="l">
              <a:lnSpc>
                <a:spcPct val="115000"/>
              </a:lnSpc>
              <a:spcBef>
                <a:spcPts val="800"/>
              </a:spcBef>
              <a:spcAft>
                <a:spcPts val="0"/>
              </a:spcAft>
              <a:buClr>
                <a:schemeClr val="lt1"/>
              </a:buClr>
              <a:buSzPts val="2000"/>
              <a:buChar char="○"/>
              <a:defRPr i="0" u="none" cap="none" strike="noStrike">
                <a:solidFill>
                  <a:schemeClr val="lt1"/>
                </a:solidFill>
              </a:defRPr>
            </a:lvl8pPr>
            <a:lvl9pPr indent="-355600" lvl="8" marL="4114800" marR="0" rtl="0" algn="l">
              <a:lnSpc>
                <a:spcPct val="115000"/>
              </a:lnSpc>
              <a:spcBef>
                <a:spcPts val="800"/>
              </a:spcBef>
              <a:spcAft>
                <a:spcPts val="800"/>
              </a:spcAft>
              <a:buClr>
                <a:schemeClr val="lt1"/>
              </a:buClr>
              <a:buSzPts val="2000"/>
              <a:buChar char="■"/>
              <a:defRPr i="0" u="none" cap="none" strike="noStrike">
                <a:solidFill>
                  <a:schemeClr val="lt1"/>
                </a:solidFill>
              </a:defRPr>
            </a:lvl9pPr>
          </a:lstStyle>
          <a:p/>
        </p:txBody>
      </p:sp>
      <p:sp>
        <p:nvSpPr>
          <p:cNvPr id="1157" name="Google Shape;115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gold image">
  <p:cSld name="CUSTOM_22_1_1_1_1_1_1_1">
    <p:spTree>
      <p:nvGrpSpPr>
        <p:cNvPr id="1158" name="Shape 1158"/>
        <p:cNvGrpSpPr/>
        <p:nvPr/>
      </p:nvGrpSpPr>
      <p:grpSpPr>
        <a:xfrm>
          <a:off x="0" y="0"/>
          <a:ext cx="0" cy="0"/>
          <a:chOff x="0" y="0"/>
          <a:chExt cx="0" cy="0"/>
        </a:xfrm>
      </p:grpSpPr>
      <p:pic>
        <p:nvPicPr>
          <p:cNvPr id="1159" name="Google Shape;1159;p44"/>
          <p:cNvPicPr preferRelativeResize="0"/>
          <p:nvPr/>
        </p:nvPicPr>
        <p:blipFill rotWithShape="1">
          <a:blip r:embed="rId2">
            <a:alphaModFix/>
          </a:blip>
          <a:srcRect b="0" l="0" r="1088" t="0"/>
          <a:stretch/>
        </p:blipFill>
        <p:spPr>
          <a:xfrm>
            <a:off x="0" y="0"/>
            <a:ext cx="9144003" cy="5199601"/>
          </a:xfrm>
          <a:prstGeom prst="rect">
            <a:avLst/>
          </a:prstGeom>
          <a:noFill/>
          <a:ln>
            <a:noFill/>
          </a:ln>
        </p:spPr>
      </p:pic>
      <p:sp>
        <p:nvSpPr>
          <p:cNvPr id="1160" name="Google Shape;1160;p44"/>
          <p:cNvSpPr txBox="1"/>
          <p:nvPr>
            <p:ph idx="1" type="body"/>
          </p:nvPr>
        </p:nvSpPr>
        <p:spPr>
          <a:xfrm>
            <a:off x="433675" y="1301025"/>
            <a:ext cx="4092600" cy="2454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161" name="Google Shape;1161;p44"/>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62" name="Google Shape;1162;p44"/>
          <p:cNvSpPr txBox="1"/>
          <p:nvPr>
            <p:ph idx="2"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163" name="Google Shape;1163;p44"/>
          <p:cNvSpPr txBox="1"/>
          <p:nvPr>
            <p:ph idx="3" type="body"/>
          </p:nvPr>
        </p:nvSpPr>
        <p:spPr>
          <a:xfrm>
            <a:off x="4617725" y="1301025"/>
            <a:ext cx="4092600" cy="2454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164" name="Google Shape;116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white">
  <p:cSld name="CUSTOM_23_1_1_1_1_1_1_2_3">
    <p:spTree>
      <p:nvGrpSpPr>
        <p:cNvPr id="1165" name="Shape 1165"/>
        <p:cNvGrpSpPr/>
        <p:nvPr/>
      </p:nvGrpSpPr>
      <p:grpSpPr>
        <a:xfrm>
          <a:off x="0" y="0"/>
          <a:ext cx="0" cy="0"/>
          <a:chOff x="0" y="0"/>
          <a:chExt cx="0" cy="0"/>
        </a:xfrm>
      </p:grpSpPr>
      <p:pic>
        <p:nvPicPr>
          <p:cNvPr id="1166" name="Google Shape;1166;p45"/>
          <p:cNvPicPr preferRelativeResize="0"/>
          <p:nvPr/>
        </p:nvPicPr>
        <p:blipFill rotWithShape="1">
          <a:blip r:embed="rId2">
            <a:alphaModFix/>
          </a:blip>
          <a:srcRect b="0" l="0" r="67703" t="0"/>
          <a:stretch/>
        </p:blipFill>
        <p:spPr>
          <a:xfrm>
            <a:off x="0" y="0"/>
            <a:ext cx="2953224" cy="5143500"/>
          </a:xfrm>
          <a:prstGeom prst="rect">
            <a:avLst/>
          </a:prstGeom>
          <a:noFill/>
          <a:ln>
            <a:noFill/>
          </a:ln>
        </p:spPr>
      </p:pic>
      <p:sp>
        <p:nvSpPr>
          <p:cNvPr id="1167" name="Google Shape;1167;p45"/>
          <p:cNvSpPr txBox="1"/>
          <p:nvPr>
            <p:ph idx="1" type="body"/>
          </p:nvPr>
        </p:nvSpPr>
        <p:spPr>
          <a:xfrm>
            <a:off x="3355850" y="323850"/>
            <a:ext cx="2515200" cy="45036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None/>
              <a:defRPr/>
            </a:lvl1pPr>
            <a:lvl2pPr indent="-228600" lvl="1" marL="914400" rtl="0" algn="l">
              <a:lnSpc>
                <a:spcPct val="115000"/>
              </a:lnSpc>
              <a:spcBef>
                <a:spcPts val="400"/>
              </a:spcBef>
              <a:spcAft>
                <a:spcPts val="0"/>
              </a:spcAft>
              <a:buSzPts val="2000"/>
              <a:buNone/>
              <a:defRPr/>
            </a:lvl2pPr>
            <a:lvl3pPr indent="-228600" lvl="2" marL="1371600" rtl="0" algn="l">
              <a:lnSpc>
                <a:spcPct val="115000"/>
              </a:lnSpc>
              <a:spcBef>
                <a:spcPts val="400"/>
              </a:spcBef>
              <a:spcAft>
                <a:spcPts val="0"/>
              </a:spcAft>
              <a:buSzPts val="2000"/>
              <a:buNone/>
              <a:defRPr/>
            </a:lvl3pPr>
            <a:lvl4pPr indent="-228600" lvl="3" marL="1828800" rtl="0" algn="l">
              <a:lnSpc>
                <a:spcPct val="115000"/>
              </a:lnSpc>
              <a:spcBef>
                <a:spcPts val="400"/>
              </a:spcBef>
              <a:spcAft>
                <a:spcPts val="0"/>
              </a:spcAft>
              <a:buSzPts val="2000"/>
              <a:buNone/>
              <a:defRPr/>
            </a:lvl4pPr>
            <a:lvl5pPr indent="-228600" lvl="4" marL="2286000" rtl="0" algn="l">
              <a:lnSpc>
                <a:spcPct val="115000"/>
              </a:lnSpc>
              <a:spcBef>
                <a:spcPts val="400"/>
              </a:spcBef>
              <a:spcAft>
                <a:spcPts val="0"/>
              </a:spcAft>
              <a:buSzPts val="2000"/>
              <a:buNone/>
              <a:defRPr/>
            </a:lvl5pPr>
            <a:lvl6pPr indent="-228600" lvl="5" marL="2743200" rtl="0" algn="l">
              <a:lnSpc>
                <a:spcPct val="115000"/>
              </a:lnSpc>
              <a:spcBef>
                <a:spcPts val="400"/>
              </a:spcBef>
              <a:spcAft>
                <a:spcPts val="0"/>
              </a:spcAft>
              <a:buSzPts val="2000"/>
              <a:buNone/>
              <a:defRPr/>
            </a:lvl6pPr>
            <a:lvl7pPr indent="-228600" lvl="6" marL="3200400" rtl="0" algn="l">
              <a:lnSpc>
                <a:spcPct val="115000"/>
              </a:lnSpc>
              <a:spcBef>
                <a:spcPts val="400"/>
              </a:spcBef>
              <a:spcAft>
                <a:spcPts val="0"/>
              </a:spcAft>
              <a:buSzPts val="2000"/>
              <a:buNone/>
              <a:defRPr/>
            </a:lvl7pPr>
            <a:lvl8pPr indent="-228600" lvl="7" marL="3657600" rtl="0" algn="l">
              <a:lnSpc>
                <a:spcPct val="115000"/>
              </a:lnSpc>
              <a:spcBef>
                <a:spcPts val="400"/>
              </a:spcBef>
              <a:spcAft>
                <a:spcPts val="0"/>
              </a:spcAft>
              <a:buSzPts val="2000"/>
              <a:buNone/>
              <a:defRPr/>
            </a:lvl8pPr>
            <a:lvl9pPr indent="-228600" lvl="8" marL="4114800" rtl="0" algn="l">
              <a:lnSpc>
                <a:spcPct val="115000"/>
              </a:lnSpc>
              <a:spcBef>
                <a:spcPts val="400"/>
              </a:spcBef>
              <a:spcAft>
                <a:spcPts val="400"/>
              </a:spcAft>
              <a:buSzPts val="2000"/>
              <a:buNone/>
              <a:defRPr/>
            </a:lvl9pPr>
          </a:lstStyle>
          <a:p/>
        </p:txBody>
      </p:sp>
      <p:sp>
        <p:nvSpPr>
          <p:cNvPr id="1168" name="Google Shape;1168;p45"/>
          <p:cNvSpPr txBox="1"/>
          <p:nvPr>
            <p:ph idx="2" type="body"/>
          </p:nvPr>
        </p:nvSpPr>
        <p:spPr>
          <a:xfrm>
            <a:off x="6180650" y="323850"/>
            <a:ext cx="2515200" cy="45036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None/>
              <a:defRPr/>
            </a:lvl1pPr>
            <a:lvl2pPr indent="-228600" lvl="1" marL="914400" rtl="0" algn="l">
              <a:lnSpc>
                <a:spcPct val="115000"/>
              </a:lnSpc>
              <a:spcBef>
                <a:spcPts val="400"/>
              </a:spcBef>
              <a:spcAft>
                <a:spcPts val="0"/>
              </a:spcAft>
              <a:buSzPts val="2000"/>
              <a:buNone/>
              <a:defRPr/>
            </a:lvl2pPr>
            <a:lvl3pPr indent="-228600" lvl="2" marL="1371600" rtl="0" algn="l">
              <a:lnSpc>
                <a:spcPct val="115000"/>
              </a:lnSpc>
              <a:spcBef>
                <a:spcPts val="400"/>
              </a:spcBef>
              <a:spcAft>
                <a:spcPts val="0"/>
              </a:spcAft>
              <a:buSzPts val="2000"/>
              <a:buNone/>
              <a:defRPr/>
            </a:lvl3pPr>
            <a:lvl4pPr indent="-228600" lvl="3" marL="1828800" rtl="0" algn="l">
              <a:lnSpc>
                <a:spcPct val="115000"/>
              </a:lnSpc>
              <a:spcBef>
                <a:spcPts val="400"/>
              </a:spcBef>
              <a:spcAft>
                <a:spcPts val="0"/>
              </a:spcAft>
              <a:buSzPts val="2000"/>
              <a:buNone/>
              <a:defRPr/>
            </a:lvl4pPr>
            <a:lvl5pPr indent="-228600" lvl="4" marL="2286000" rtl="0" algn="l">
              <a:lnSpc>
                <a:spcPct val="115000"/>
              </a:lnSpc>
              <a:spcBef>
                <a:spcPts val="400"/>
              </a:spcBef>
              <a:spcAft>
                <a:spcPts val="0"/>
              </a:spcAft>
              <a:buSzPts val="2000"/>
              <a:buNone/>
              <a:defRPr/>
            </a:lvl5pPr>
            <a:lvl6pPr indent="-228600" lvl="5" marL="2743200" rtl="0" algn="l">
              <a:lnSpc>
                <a:spcPct val="115000"/>
              </a:lnSpc>
              <a:spcBef>
                <a:spcPts val="400"/>
              </a:spcBef>
              <a:spcAft>
                <a:spcPts val="0"/>
              </a:spcAft>
              <a:buSzPts val="2000"/>
              <a:buNone/>
              <a:defRPr/>
            </a:lvl6pPr>
            <a:lvl7pPr indent="-228600" lvl="6" marL="3200400" rtl="0" algn="l">
              <a:lnSpc>
                <a:spcPct val="115000"/>
              </a:lnSpc>
              <a:spcBef>
                <a:spcPts val="400"/>
              </a:spcBef>
              <a:spcAft>
                <a:spcPts val="0"/>
              </a:spcAft>
              <a:buSzPts val="2000"/>
              <a:buNone/>
              <a:defRPr/>
            </a:lvl7pPr>
            <a:lvl8pPr indent="-228600" lvl="7" marL="3657600" rtl="0" algn="l">
              <a:lnSpc>
                <a:spcPct val="115000"/>
              </a:lnSpc>
              <a:spcBef>
                <a:spcPts val="400"/>
              </a:spcBef>
              <a:spcAft>
                <a:spcPts val="0"/>
              </a:spcAft>
              <a:buSzPts val="2000"/>
              <a:buNone/>
              <a:defRPr/>
            </a:lvl8pPr>
            <a:lvl9pPr indent="-228600" lvl="8" marL="4114800" rtl="0" algn="l">
              <a:lnSpc>
                <a:spcPct val="115000"/>
              </a:lnSpc>
              <a:spcBef>
                <a:spcPts val="400"/>
              </a:spcBef>
              <a:spcAft>
                <a:spcPts val="400"/>
              </a:spcAft>
              <a:buSzPts val="2000"/>
              <a:buNone/>
              <a:defRPr/>
            </a:lvl9pPr>
          </a:lstStyle>
          <a:p/>
        </p:txBody>
      </p:sp>
      <p:sp>
        <p:nvSpPr>
          <p:cNvPr id="1169" name="Google Shape;1169;p45"/>
          <p:cNvSpPr txBox="1"/>
          <p:nvPr>
            <p:ph type="title"/>
          </p:nvPr>
        </p:nvSpPr>
        <p:spPr>
          <a:xfrm>
            <a:off x="323550" y="315900"/>
            <a:ext cx="2515200" cy="568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2400"/>
              <a:buFont typeface="Arial"/>
              <a:buNone/>
              <a:defRPr b="1" sz="2400">
                <a:solidFill>
                  <a:schemeClr val="dk1"/>
                </a:solidFill>
              </a:defRPr>
            </a:lvl2pPr>
            <a:lvl3pPr lvl="2" rtl="0" algn="l">
              <a:lnSpc>
                <a:spcPct val="90000"/>
              </a:lnSpc>
              <a:spcBef>
                <a:spcPts val="0"/>
              </a:spcBef>
              <a:spcAft>
                <a:spcPts val="0"/>
              </a:spcAft>
              <a:buClr>
                <a:schemeClr val="dk1"/>
              </a:buClr>
              <a:buSzPts val="2400"/>
              <a:buFont typeface="Arial"/>
              <a:buNone/>
              <a:defRPr b="1" sz="2400">
                <a:solidFill>
                  <a:schemeClr val="dk1"/>
                </a:solidFill>
              </a:defRPr>
            </a:lvl3pPr>
            <a:lvl4pPr lvl="3" rtl="0" algn="l">
              <a:lnSpc>
                <a:spcPct val="90000"/>
              </a:lnSpc>
              <a:spcBef>
                <a:spcPts val="0"/>
              </a:spcBef>
              <a:spcAft>
                <a:spcPts val="0"/>
              </a:spcAft>
              <a:buClr>
                <a:schemeClr val="dk1"/>
              </a:buClr>
              <a:buSzPts val="2400"/>
              <a:buFont typeface="Arial"/>
              <a:buNone/>
              <a:defRPr b="1" sz="2400">
                <a:solidFill>
                  <a:schemeClr val="dk1"/>
                </a:solidFill>
              </a:defRPr>
            </a:lvl4pPr>
            <a:lvl5pPr lvl="4" rtl="0" algn="l">
              <a:lnSpc>
                <a:spcPct val="90000"/>
              </a:lnSpc>
              <a:spcBef>
                <a:spcPts val="0"/>
              </a:spcBef>
              <a:spcAft>
                <a:spcPts val="0"/>
              </a:spcAft>
              <a:buClr>
                <a:schemeClr val="dk1"/>
              </a:buClr>
              <a:buSzPts val="2400"/>
              <a:buFont typeface="Arial"/>
              <a:buNone/>
              <a:defRPr b="1" sz="2400">
                <a:solidFill>
                  <a:schemeClr val="dk1"/>
                </a:solidFill>
              </a:defRPr>
            </a:lvl5pPr>
            <a:lvl6pPr lvl="5" rtl="0" algn="l">
              <a:lnSpc>
                <a:spcPct val="90000"/>
              </a:lnSpc>
              <a:spcBef>
                <a:spcPts val="0"/>
              </a:spcBef>
              <a:spcAft>
                <a:spcPts val="0"/>
              </a:spcAft>
              <a:buClr>
                <a:schemeClr val="dk1"/>
              </a:buClr>
              <a:buSzPts val="2400"/>
              <a:buFont typeface="Arial"/>
              <a:buNone/>
              <a:defRPr b="1" sz="2400">
                <a:solidFill>
                  <a:schemeClr val="dk1"/>
                </a:solidFill>
              </a:defRPr>
            </a:lvl6pPr>
            <a:lvl7pPr lvl="6" rtl="0" algn="l">
              <a:lnSpc>
                <a:spcPct val="90000"/>
              </a:lnSpc>
              <a:spcBef>
                <a:spcPts val="0"/>
              </a:spcBef>
              <a:spcAft>
                <a:spcPts val="0"/>
              </a:spcAft>
              <a:buClr>
                <a:schemeClr val="dk1"/>
              </a:buClr>
              <a:buSzPts val="2400"/>
              <a:buFont typeface="Arial"/>
              <a:buNone/>
              <a:defRPr b="1" sz="2400">
                <a:solidFill>
                  <a:schemeClr val="dk1"/>
                </a:solidFill>
              </a:defRPr>
            </a:lvl7pPr>
            <a:lvl8pPr lvl="7" rtl="0" algn="l">
              <a:lnSpc>
                <a:spcPct val="90000"/>
              </a:lnSpc>
              <a:spcBef>
                <a:spcPts val="0"/>
              </a:spcBef>
              <a:spcAft>
                <a:spcPts val="0"/>
              </a:spcAft>
              <a:buClr>
                <a:schemeClr val="dk1"/>
              </a:buClr>
              <a:buSzPts val="2400"/>
              <a:buFont typeface="Arial"/>
              <a:buNone/>
              <a:defRPr b="1" sz="2400">
                <a:solidFill>
                  <a:schemeClr val="dk1"/>
                </a:solidFill>
              </a:defRPr>
            </a:lvl8pPr>
            <a:lvl9pPr lvl="8" rtl="0" algn="l">
              <a:lnSpc>
                <a:spcPct val="90000"/>
              </a:lnSpc>
              <a:spcBef>
                <a:spcPts val="0"/>
              </a:spcBef>
              <a:spcAft>
                <a:spcPts val="0"/>
              </a:spcAft>
              <a:buClr>
                <a:schemeClr val="dk1"/>
              </a:buClr>
              <a:buSzPts val="2400"/>
              <a:buFont typeface="Arial"/>
              <a:buNone/>
              <a:defRPr b="1" sz="2400">
                <a:solidFill>
                  <a:schemeClr val="dk1"/>
                </a:solidFill>
              </a:defRPr>
            </a:lvl9pPr>
          </a:lstStyle>
          <a:p/>
        </p:txBody>
      </p:sp>
      <p:sp>
        <p:nvSpPr>
          <p:cNvPr id="1170" name="Google Shape;117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with divider — white">
  <p:cSld name="CUSTOM_23_1_1_2_1_1_1_1_2">
    <p:spTree>
      <p:nvGrpSpPr>
        <p:cNvPr id="1171" name="Shape 1171"/>
        <p:cNvGrpSpPr/>
        <p:nvPr/>
      </p:nvGrpSpPr>
      <p:grpSpPr>
        <a:xfrm>
          <a:off x="0" y="0"/>
          <a:ext cx="0" cy="0"/>
          <a:chOff x="0" y="0"/>
          <a:chExt cx="0" cy="0"/>
        </a:xfrm>
      </p:grpSpPr>
      <p:sp>
        <p:nvSpPr>
          <p:cNvPr id="1172" name="Google Shape;1172;p46"/>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73" name="Google Shape;1173;p46"/>
          <p:cNvSpPr txBox="1"/>
          <p:nvPr>
            <p:ph idx="1" type="body"/>
          </p:nvPr>
        </p:nvSpPr>
        <p:spPr>
          <a:xfrm>
            <a:off x="420625" y="1000075"/>
            <a:ext cx="4105500" cy="234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74" name="Google Shape;1174;p46"/>
          <p:cNvSpPr txBox="1"/>
          <p:nvPr>
            <p:ph idx="2" type="body"/>
          </p:nvPr>
        </p:nvSpPr>
        <p:spPr>
          <a:xfrm>
            <a:off x="4617725" y="1000075"/>
            <a:ext cx="4188000" cy="234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75" name="Google Shape;1175;p46"/>
          <p:cNvCxnSpPr/>
          <p:nvPr/>
        </p:nvCxnSpPr>
        <p:spPr>
          <a:xfrm>
            <a:off x="4576623" y="1153791"/>
            <a:ext cx="0" cy="2020500"/>
          </a:xfrm>
          <a:prstGeom prst="straightConnector1">
            <a:avLst/>
          </a:prstGeom>
          <a:noFill/>
          <a:ln cap="flat" cmpd="sng" w="38100">
            <a:solidFill>
              <a:schemeClr val="accent1"/>
            </a:solidFill>
            <a:prstDash val="solid"/>
            <a:round/>
            <a:headEnd len="med" w="med" type="none"/>
            <a:tailEnd len="med" w="med" type="none"/>
          </a:ln>
        </p:spPr>
      </p:cxnSp>
      <p:sp>
        <p:nvSpPr>
          <p:cNvPr id="1176" name="Google Shape;1176;p46"/>
          <p:cNvSpPr txBox="1"/>
          <p:nvPr>
            <p:ph idx="3" type="body"/>
          </p:nvPr>
        </p:nvSpPr>
        <p:spPr>
          <a:xfrm>
            <a:off x="420625" y="3561650"/>
            <a:ext cx="8384700" cy="1266300"/>
          </a:xfrm>
          <a:prstGeom prst="rect">
            <a:avLst/>
          </a:prstGeom>
          <a:solidFill>
            <a:schemeClr val="lt2"/>
          </a:solidFill>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77" name="Google Shape;117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3 column — white">
  <p:cSld name="CUSTOM_23_1_1_1_1_1_1_1">
    <p:spTree>
      <p:nvGrpSpPr>
        <p:cNvPr id="1178" name="Shape 1178"/>
        <p:cNvGrpSpPr/>
        <p:nvPr/>
      </p:nvGrpSpPr>
      <p:grpSpPr>
        <a:xfrm>
          <a:off x="0" y="0"/>
          <a:ext cx="0" cy="0"/>
          <a:chOff x="0" y="0"/>
          <a:chExt cx="0" cy="0"/>
        </a:xfrm>
      </p:grpSpPr>
      <p:sp>
        <p:nvSpPr>
          <p:cNvPr id="1179" name="Google Shape;1179;p47"/>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80" name="Google Shape;1180;p47"/>
          <p:cNvSpPr txBox="1"/>
          <p:nvPr>
            <p:ph idx="1"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181" name="Google Shape;1181;p47"/>
          <p:cNvSpPr txBox="1"/>
          <p:nvPr>
            <p:ph idx="2" type="body"/>
          </p:nvPr>
        </p:nvSpPr>
        <p:spPr>
          <a:xfrm>
            <a:off x="420625" y="1237902"/>
            <a:ext cx="2718000" cy="3599400"/>
          </a:xfrm>
          <a:prstGeom prst="rect">
            <a:avLst/>
          </a:prstGeom>
        </p:spPr>
        <p:txBody>
          <a:bodyPr anchorCtr="0" anchor="t" bIns="0" lIns="9142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82" name="Google Shape;1182;p47"/>
          <p:cNvSpPr txBox="1"/>
          <p:nvPr>
            <p:ph idx="3" type="body"/>
          </p:nvPr>
        </p:nvSpPr>
        <p:spPr>
          <a:xfrm>
            <a:off x="3355850" y="1237902"/>
            <a:ext cx="2718000" cy="3599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83" name="Google Shape;1183;p47"/>
          <p:cNvSpPr txBox="1"/>
          <p:nvPr>
            <p:ph idx="4" type="body"/>
          </p:nvPr>
        </p:nvSpPr>
        <p:spPr>
          <a:xfrm>
            <a:off x="6291075" y="1237902"/>
            <a:ext cx="2514300" cy="3599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84" name="Google Shape;118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with dividers — white">
  <p:cSld name="CUSTOM_22_1_1_1_1_1_1_2">
    <p:spTree>
      <p:nvGrpSpPr>
        <p:cNvPr id="1185" name="Shape 1185"/>
        <p:cNvGrpSpPr/>
        <p:nvPr/>
      </p:nvGrpSpPr>
      <p:grpSpPr>
        <a:xfrm>
          <a:off x="0" y="0"/>
          <a:ext cx="0" cy="0"/>
          <a:chOff x="0" y="0"/>
          <a:chExt cx="0" cy="0"/>
        </a:xfrm>
      </p:grpSpPr>
      <p:sp>
        <p:nvSpPr>
          <p:cNvPr id="1186" name="Google Shape;1186;p48"/>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87" name="Google Shape;1187;p48"/>
          <p:cNvSpPr txBox="1"/>
          <p:nvPr>
            <p:ph idx="1" type="body"/>
          </p:nvPr>
        </p:nvSpPr>
        <p:spPr>
          <a:xfrm>
            <a:off x="420625" y="1009300"/>
            <a:ext cx="2718000" cy="38187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88" name="Google Shape;1188;p48"/>
          <p:cNvSpPr txBox="1"/>
          <p:nvPr>
            <p:ph idx="2" type="body"/>
          </p:nvPr>
        </p:nvSpPr>
        <p:spPr>
          <a:xfrm>
            <a:off x="3355850" y="1009300"/>
            <a:ext cx="2718000" cy="38187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89" name="Google Shape;1189;p48"/>
          <p:cNvCxnSpPr/>
          <p:nvPr/>
        </p:nvCxnSpPr>
        <p:spPr>
          <a:xfrm>
            <a:off x="6244938" y="1189524"/>
            <a:ext cx="0" cy="3357900"/>
          </a:xfrm>
          <a:prstGeom prst="straightConnector1">
            <a:avLst/>
          </a:prstGeom>
          <a:noFill/>
          <a:ln cap="flat" cmpd="sng" w="38100">
            <a:solidFill>
              <a:schemeClr val="accent1"/>
            </a:solidFill>
            <a:prstDash val="solid"/>
            <a:round/>
            <a:headEnd len="med" w="med" type="none"/>
            <a:tailEnd len="med" w="med" type="none"/>
          </a:ln>
        </p:spPr>
      </p:cxnSp>
      <p:sp>
        <p:nvSpPr>
          <p:cNvPr id="1190" name="Google Shape;1190;p48"/>
          <p:cNvSpPr txBox="1"/>
          <p:nvPr>
            <p:ph idx="3" type="body"/>
          </p:nvPr>
        </p:nvSpPr>
        <p:spPr>
          <a:xfrm>
            <a:off x="6291075" y="1009300"/>
            <a:ext cx="2514300" cy="38187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91" name="Google Shape;1191;p48"/>
          <p:cNvCxnSpPr/>
          <p:nvPr/>
        </p:nvCxnSpPr>
        <p:spPr>
          <a:xfrm>
            <a:off x="3306263" y="1189524"/>
            <a:ext cx="0" cy="3357900"/>
          </a:xfrm>
          <a:prstGeom prst="straightConnector1">
            <a:avLst/>
          </a:prstGeom>
          <a:noFill/>
          <a:ln cap="flat" cmpd="sng" w="38100">
            <a:solidFill>
              <a:schemeClr val="accent1"/>
            </a:solidFill>
            <a:prstDash val="solid"/>
            <a:round/>
            <a:headEnd len="med" w="med" type="none"/>
            <a:tailEnd len="med" w="med" type="none"/>
          </a:ln>
        </p:spPr>
      </p:cxnSp>
      <p:sp>
        <p:nvSpPr>
          <p:cNvPr id="1192" name="Google Shape;119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black and white">
  <p:cSld name="CUSTOM_23_1_1_1_1_2_1_1_2">
    <p:spTree>
      <p:nvGrpSpPr>
        <p:cNvPr id="1193" name="Shape 1193"/>
        <p:cNvGrpSpPr/>
        <p:nvPr/>
      </p:nvGrpSpPr>
      <p:grpSpPr>
        <a:xfrm>
          <a:off x="0" y="0"/>
          <a:ext cx="0" cy="0"/>
          <a:chOff x="0" y="0"/>
          <a:chExt cx="0" cy="0"/>
        </a:xfrm>
      </p:grpSpPr>
      <p:grpSp>
        <p:nvGrpSpPr>
          <p:cNvPr id="1194" name="Google Shape;1194;p49"/>
          <p:cNvGrpSpPr/>
          <p:nvPr/>
        </p:nvGrpSpPr>
        <p:grpSpPr>
          <a:xfrm>
            <a:off x="-3955242" y="2101698"/>
            <a:ext cx="6994446" cy="4415545"/>
            <a:chOff x="238125" y="602600"/>
            <a:chExt cx="7143750" cy="4509800"/>
          </a:xfrm>
        </p:grpSpPr>
        <p:sp>
          <p:nvSpPr>
            <p:cNvPr id="1195" name="Google Shape;1195;p49"/>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9"/>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9"/>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9"/>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9"/>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9"/>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9"/>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9"/>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9"/>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9"/>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9"/>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9"/>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9"/>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9"/>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9"/>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9"/>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9"/>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9"/>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9"/>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9"/>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9"/>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9"/>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9"/>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9"/>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9"/>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9"/>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9"/>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9"/>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9"/>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9"/>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9"/>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9"/>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9"/>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9"/>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9"/>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9"/>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9"/>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9"/>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9"/>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9"/>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9"/>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9"/>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9"/>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9"/>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9"/>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9"/>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9"/>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9"/>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9"/>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9"/>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9"/>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9"/>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9"/>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9"/>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9"/>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9"/>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9"/>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9"/>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9"/>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9"/>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9"/>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9"/>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9"/>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9"/>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9"/>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9"/>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9"/>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9"/>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9"/>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9"/>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9"/>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9"/>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9"/>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9"/>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9"/>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9"/>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9"/>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9"/>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9"/>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9"/>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9"/>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9"/>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9"/>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9"/>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9"/>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9"/>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9"/>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9"/>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9"/>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9"/>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9"/>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9"/>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9"/>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9"/>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9"/>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9"/>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9"/>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9"/>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9"/>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9"/>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9"/>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9"/>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9"/>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9"/>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9"/>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9"/>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9"/>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9"/>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9"/>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9"/>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9"/>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9"/>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9"/>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9"/>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9"/>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9"/>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9"/>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9"/>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9"/>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9"/>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9"/>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9"/>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9"/>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9"/>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9"/>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9"/>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9"/>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9"/>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9"/>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9"/>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9"/>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9"/>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9"/>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9"/>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9"/>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9"/>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9"/>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9"/>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9"/>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9"/>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9"/>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9"/>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9"/>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9"/>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9"/>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9"/>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9"/>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9"/>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9"/>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9"/>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9"/>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9"/>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9"/>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9"/>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9"/>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9"/>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9"/>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9"/>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9"/>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9"/>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9"/>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9"/>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9"/>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9"/>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9"/>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9"/>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9"/>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9"/>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9"/>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9"/>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9"/>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9"/>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9"/>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9"/>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9"/>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9"/>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9"/>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9"/>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9"/>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9"/>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9"/>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9"/>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9"/>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9"/>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9"/>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9"/>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9"/>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9"/>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9"/>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9"/>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9"/>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9"/>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9"/>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9"/>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9"/>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9"/>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9"/>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9"/>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9"/>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9"/>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9"/>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9"/>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9"/>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9"/>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9"/>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9"/>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9"/>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9"/>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9"/>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9"/>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9"/>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9"/>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9"/>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9"/>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9"/>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9"/>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9"/>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9"/>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9"/>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9"/>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9"/>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9"/>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9"/>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9"/>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9"/>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9"/>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9"/>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9"/>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9"/>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9"/>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9"/>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9"/>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9"/>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9"/>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9"/>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9"/>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9"/>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9"/>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9"/>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9"/>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9"/>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9"/>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9"/>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9"/>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9"/>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9"/>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9"/>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9"/>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9"/>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9"/>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9"/>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9"/>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9"/>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9"/>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9"/>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9"/>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9"/>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9"/>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9"/>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9"/>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9"/>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9"/>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9"/>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9"/>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9"/>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9"/>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9"/>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9"/>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9"/>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9"/>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9"/>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9"/>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9"/>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9"/>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9"/>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9"/>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9"/>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9"/>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9"/>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9"/>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9"/>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9"/>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9"/>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9"/>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9"/>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9"/>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9"/>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9"/>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9"/>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9"/>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9"/>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9"/>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9"/>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9"/>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9"/>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9"/>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9"/>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9"/>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9"/>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9"/>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9"/>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9"/>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9"/>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9"/>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9"/>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9"/>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9"/>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9"/>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9"/>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9"/>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9"/>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9"/>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9"/>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9"/>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9"/>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9"/>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9"/>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9"/>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9"/>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9"/>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9"/>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9"/>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9"/>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9"/>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9"/>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9"/>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9"/>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9"/>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9"/>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9"/>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9"/>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9"/>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9"/>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9"/>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9"/>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9"/>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9"/>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9"/>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9"/>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9"/>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9"/>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9"/>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9"/>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9"/>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9"/>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9"/>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9"/>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9"/>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9"/>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9"/>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9"/>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9"/>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9"/>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9"/>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9"/>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9"/>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9"/>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9"/>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9"/>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9"/>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9"/>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9"/>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9"/>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9"/>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9"/>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9"/>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9"/>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9"/>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9"/>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9"/>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9"/>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9"/>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9"/>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9"/>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9"/>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9"/>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9"/>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9"/>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9"/>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9"/>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9"/>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9"/>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9"/>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9"/>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9"/>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9"/>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9"/>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9"/>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9"/>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9"/>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9"/>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9"/>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9"/>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9"/>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9"/>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9"/>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9"/>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9"/>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9"/>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9"/>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9"/>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9"/>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9"/>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9"/>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9"/>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9"/>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9"/>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9"/>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9"/>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9"/>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9"/>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9"/>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49"/>
          <p:cNvGrpSpPr/>
          <p:nvPr/>
        </p:nvGrpSpPr>
        <p:grpSpPr>
          <a:xfrm>
            <a:off x="5397752" y="-924485"/>
            <a:ext cx="4818459" cy="3041860"/>
            <a:chOff x="238125" y="602600"/>
            <a:chExt cx="7143750" cy="4509800"/>
          </a:xfrm>
        </p:grpSpPr>
        <p:sp>
          <p:nvSpPr>
            <p:cNvPr id="1670" name="Google Shape;1670;p49"/>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9"/>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9"/>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9"/>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9"/>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9"/>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9"/>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9"/>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9"/>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9"/>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9"/>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9"/>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9"/>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9"/>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9"/>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9"/>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9"/>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9"/>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9"/>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9"/>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9"/>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9"/>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9"/>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9"/>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9"/>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9"/>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9"/>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9"/>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9"/>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9"/>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9"/>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9"/>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9"/>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9"/>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9"/>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9"/>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9"/>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9"/>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9"/>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9"/>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9"/>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9"/>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9"/>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9"/>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9"/>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9"/>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9"/>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9"/>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9"/>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9"/>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9"/>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9"/>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9"/>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9"/>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9"/>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9"/>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9"/>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9"/>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9"/>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9"/>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9"/>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9"/>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9"/>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9"/>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9"/>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9"/>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9"/>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9"/>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9"/>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9"/>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9"/>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9"/>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9"/>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9"/>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9"/>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9"/>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9"/>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9"/>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9"/>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9"/>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9"/>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9"/>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9"/>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9"/>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9"/>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9"/>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9"/>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9"/>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9"/>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9"/>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9"/>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9"/>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9"/>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9"/>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9"/>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9"/>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9"/>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9"/>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9"/>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9"/>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9"/>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9"/>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9"/>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9"/>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9"/>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9"/>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9"/>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9"/>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9"/>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9"/>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9"/>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9"/>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9"/>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9"/>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9"/>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9"/>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9"/>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9"/>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9"/>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9"/>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9"/>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9"/>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9"/>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9"/>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9"/>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9"/>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9"/>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9"/>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9"/>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9"/>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9"/>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9"/>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9"/>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9"/>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9"/>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9"/>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9"/>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9"/>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9"/>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9"/>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9"/>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9"/>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9"/>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9"/>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9"/>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9"/>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9"/>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9"/>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9"/>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9"/>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9"/>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9"/>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9"/>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9"/>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9"/>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9"/>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9"/>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9"/>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9"/>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9"/>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9"/>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9"/>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9"/>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9"/>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9"/>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9"/>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9"/>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9"/>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9"/>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9"/>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9"/>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9"/>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9"/>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9"/>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9"/>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9"/>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9"/>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9"/>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9"/>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9"/>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9"/>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9"/>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9"/>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9"/>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9"/>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9"/>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9"/>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9"/>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9"/>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9"/>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9"/>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9"/>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9"/>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9"/>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9"/>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9"/>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9"/>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9"/>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9"/>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9"/>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9"/>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9"/>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9"/>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9"/>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9"/>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9"/>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9"/>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9"/>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9"/>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9"/>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9"/>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9"/>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9"/>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9"/>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9"/>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9"/>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9"/>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9"/>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9"/>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9"/>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9"/>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9"/>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9"/>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9"/>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9"/>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9"/>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9"/>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9"/>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9"/>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9"/>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9"/>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9"/>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9"/>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9"/>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9"/>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9"/>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9"/>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9"/>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9"/>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9"/>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9"/>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9"/>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9"/>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9"/>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9"/>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9"/>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9"/>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9"/>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9"/>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9"/>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9"/>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9"/>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9"/>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9"/>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9"/>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9"/>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9"/>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9"/>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9"/>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9"/>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9"/>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9"/>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9"/>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9"/>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9"/>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9"/>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9"/>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9"/>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9"/>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9"/>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9"/>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9"/>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9"/>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9"/>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9"/>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9"/>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9"/>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9"/>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9"/>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9"/>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9"/>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9"/>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9"/>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9"/>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9"/>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9"/>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9"/>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9"/>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9"/>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9"/>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9"/>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9"/>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9"/>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9"/>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9"/>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9"/>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9"/>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9"/>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9"/>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9"/>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9"/>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9"/>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9"/>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9"/>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9"/>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9"/>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9"/>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9"/>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9"/>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9"/>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9"/>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9"/>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9"/>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9"/>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9"/>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9"/>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9"/>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9"/>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9"/>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9"/>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9"/>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9"/>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9"/>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9"/>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9"/>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9"/>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9"/>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9"/>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9"/>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9"/>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9"/>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9"/>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9"/>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9"/>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9"/>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9"/>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9"/>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9"/>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9"/>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9"/>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9"/>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9"/>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9"/>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9"/>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9"/>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9"/>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9"/>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9"/>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9"/>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9"/>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9"/>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9"/>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9"/>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9"/>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9"/>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9"/>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9"/>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9"/>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9"/>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9"/>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9"/>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9"/>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9"/>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9"/>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9"/>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9"/>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9"/>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9"/>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9"/>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9"/>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9"/>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9"/>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9"/>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9"/>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9"/>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9"/>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9"/>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9"/>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9"/>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9"/>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9"/>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9"/>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9"/>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9"/>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9"/>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9"/>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9"/>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9"/>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9"/>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9"/>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9"/>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9"/>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9"/>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9"/>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9"/>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9"/>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9"/>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9"/>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9"/>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9"/>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9"/>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9"/>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9"/>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9"/>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9"/>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9"/>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9"/>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9"/>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9"/>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9"/>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9"/>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9"/>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9"/>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9"/>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9"/>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9"/>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9"/>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9"/>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9"/>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9"/>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9"/>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9"/>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9"/>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9"/>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9"/>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9"/>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9"/>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9"/>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9"/>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9"/>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9"/>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9"/>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9"/>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9"/>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9"/>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9"/>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9"/>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9"/>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9"/>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9"/>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9"/>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9"/>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9"/>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9"/>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9"/>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9"/>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9"/>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9"/>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9"/>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9"/>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9"/>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9"/>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9"/>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9"/>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9"/>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9"/>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9"/>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9"/>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9"/>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9"/>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9"/>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9"/>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9"/>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9"/>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9"/>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4" name="Google Shape;2144;p49"/>
          <p:cNvSpPr txBox="1"/>
          <p:nvPr>
            <p:ph idx="1" type="body"/>
          </p:nvPr>
        </p:nvSpPr>
        <p:spPr>
          <a:xfrm>
            <a:off x="6305375" y="884250"/>
            <a:ext cx="2500200" cy="39909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145" name="Google Shape;2145;p49"/>
          <p:cNvSpPr txBox="1"/>
          <p:nvPr>
            <p:ph idx="2" type="body"/>
          </p:nvPr>
        </p:nvSpPr>
        <p:spPr>
          <a:xfrm>
            <a:off x="3367550" y="882800"/>
            <a:ext cx="2829300" cy="40176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146" name="Google Shape;2146;p49"/>
          <p:cNvSpPr txBox="1"/>
          <p:nvPr>
            <p:ph idx="3" type="body"/>
          </p:nvPr>
        </p:nvSpPr>
        <p:spPr>
          <a:xfrm>
            <a:off x="424100" y="882800"/>
            <a:ext cx="2816700" cy="40410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147" name="Google Shape;2147;p49"/>
          <p:cNvSpPr txBox="1"/>
          <p:nvPr>
            <p:ph type="title"/>
          </p:nvPr>
        </p:nvSpPr>
        <p:spPr>
          <a:xfrm>
            <a:off x="424100" y="310100"/>
            <a:ext cx="8295000" cy="5727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48" name="Google Shape;2148;p49"/>
          <p:cNvSpPr/>
          <p:nvPr/>
        </p:nvSpPr>
        <p:spPr>
          <a:xfrm>
            <a:off x="2243500" y="-3263275"/>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9"/>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9"/>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9"/>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4 column — white">
  <p:cSld name="CUSTOM_22_1_1_1_1_1_1_1_1">
    <p:spTree>
      <p:nvGrpSpPr>
        <p:cNvPr id="2153" name="Shape 2153"/>
        <p:cNvGrpSpPr/>
        <p:nvPr/>
      </p:nvGrpSpPr>
      <p:grpSpPr>
        <a:xfrm>
          <a:off x="0" y="0"/>
          <a:ext cx="0" cy="0"/>
          <a:chOff x="0" y="0"/>
          <a:chExt cx="0" cy="0"/>
        </a:xfrm>
      </p:grpSpPr>
      <p:sp>
        <p:nvSpPr>
          <p:cNvPr id="2154" name="Google Shape;2154;p5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55" name="Google Shape;2155;p50"/>
          <p:cNvSpPr txBox="1"/>
          <p:nvPr>
            <p:ph idx="1"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2156" name="Google Shape;2156;p50"/>
          <p:cNvSpPr txBox="1"/>
          <p:nvPr>
            <p:ph idx="2" type="body"/>
          </p:nvPr>
        </p:nvSpPr>
        <p:spPr>
          <a:xfrm>
            <a:off x="420625" y="1152475"/>
            <a:ext cx="1993500" cy="3675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157" name="Google Shape;2157;p50"/>
          <p:cNvSpPr txBox="1"/>
          <p:nvPr>
            <p:ph idx="3" type="body"/>
          </p:nvPr>
        </p:nvSpPr>
        <p:spPr>
          <a:xfrm>
            <a:off x="2498575" y="1152475"/>
            <a:ext cx="2032500" cy="36756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158" name="Google Shape;2158;p50"/>
          <p:cNvSpPr txBox="1"/>
          <p:nvPr>
            <p:ph idx="4" type="body"/>
          </p:nvPr>
        </p:nvSpPr>
        <p:spPr>
          <a:xfrm>
            <a:off x="4692750" y="1152475"/>
            <a:ext cx="1993500" cy="36756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159" name="Google Shape;2159;p50"/>
          <p:cNvSpPr txBox="1"/>
          <p:nvPr>
            <p:ph idx="5" type="body"/>
          </p:nvPr>
        </p:nvSpPr>
        <p:spPr>
          <a:xfrm>
            <a:off x="6770690" y="1152475"/>
            <a:ext cx="2073300" cy="3675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160" name="Google Shape;216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subtitle 1">
  <p:cSld name="CUSTOM_20_2">
    <p:spTree>
      <p:nvGrpSpPr>
        <p:cNvPr id="26" name="Shape 26"/>
        <p:cNvGrpSpPr/>
        <p:nvPr/>
      </p:nvGrpSpPr>
      <p:grpSpPr>
        <a:xfrm>
          <a:off x="0" y="0"/>
          <a:ext cx="0" cy="0"/>
          <a:chOff x="0" y="0"/>
          <a:chExt cx="0" cy="0"/>
        </a:xfrm>
      </p:grpSpPr>
      <p:sp>
        <p:nvSpPr>
          <p:cNvPr id="27" name="Google Shape;27;p6"/>
          <p:cNvSpPr txBox="1"/>
          <p:nvPr>
            <p:ph type="ctrTitle"/>
          </p:nvPr>
        </p:nvSpPr>
        <p:spPr>
          <a:xfrm>
            <a:off x="420625" y="1254825"/>
            <a:ext cx="8411700" cy="28698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8" name="Google Shape;28;p6"/>
          <p:cNvSpPr txBox="1"/>
          <p:nvPr>
            <p:ph idx="1" type="subTitle"/>
          </p:nvPr>
        </p:nvSpPr>
        <p:spPr>
          <a:xfrm>
            <a:off x="420600" y="4227350"/>
            <a:ext cx="8411700" cy="6006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Clr>
                <a:schemeClr val="lt1"/>
              </a:buClr>
              <a:buSzPts val="2400"/>
              <a:buNone/>
              <a:defRPr b="1" sz="2400">
                <a:solidFill>
                  <a:schemeClr val="lt1"/>
                </a:solidFill>
                <a:highlight>
                  <a:schemeClr val="dk1"/>
                </a:high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9" name="Google Shape;29;p6"/>
          <p:cNvPicPr preferRelativeResize="0"/>
          <p:nvPr/>
        </p:nvPicPr>
        <p:blipFill>
          <a:blip r:embed="rId2">
            <a:alphaModFix/>
          </a:blip>
          <a:stretch>
            <a:fillRect/>
          </a:stretch>
        </p:blipFill>
        <p:spPr>
          <a:xfrm>
            <a:off x="160050" y="76200"/>
            <a:ext cx="3428980" cy="1414225"/>
          </a:xfrm>
          <a:prstGeom prst="rect">
            <a:avLst/>
          </a:prstGeom>
          <a:noFill/>
          <a:ln>
            <a:noFill/>
          </a:ln>
        </p:spPr>
      </p:pic>
      <p:sp>
        <p:nvSpPr>
          <p:cNvPr id="30" name="Google Shape;3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4 column with dividers — white">
  <p:cSld name="CUSTOM_23_1_1_1_1_1_1_1_1">
    <p:spTree>
      <p:nvGrpSpPr>
        <p:cNvPr id="2161" name="Shape 2161"/>
        <p:cNvGrpSpPr/>
        <p:nvPr/>
      </p:nvGrpSpPr>
      <p:grpSpPr>
        <a:xfrm>
          <a:off x="0" y="0"/>
          <a:ext cx="0" cy="0"/>
          <a:chOff x="0" y="0"/>
          <a:chExt cx="0" cy="0"/>
        </a:xfrm>
      </p:grpSpPr>
      <p:sp>
        <p:nvSpPr>
          <p:cNvPr id="2162" name="Google Shape;2162;p51"/>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63" name="Google Shape;2163;p51"/>
          <p:cNvSpPr txBox="1"/>
          <p:nvPr>
            <p:ph idx="1" type="body"/>
          </p:nvPr>
        </p:nvSpPr>
        <p:spPr>
          <a:xfrm>
            <a:off x="420625" y="994550"/>
            <a:ext cx="1993500" cy="3833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164" name="Google Shape;2164;p51"/>
          <p:cNvSpPr txBox="1"/>
          <p:nvPr>
            <p:ph idx="2" type="body"/>
          </p:nvPr>
        </p:nvSpPr>
        <p:spPr>
          <a:xfrm>
            <a:off x="2498577" y="994550"/>
            <a:ext cx="2032500" cy="3833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165" name="Google Shape;2165;p51"/>
          <p:cNvCxnSpPr/>
          <p:nvPr/>
        </p:nvCxnSpPr>
        <p:spPr>
          <a:xfrm>
            <a:off x="2478218" y="1245696"/>
            <a:ext cx="0" cy="3300900"/>
          </a:xfrm>
          <a:prstGeom prst="straightConnector1">
            <a:avLst/>
          </a:prstGeom>
          <a:noFill/>
          <a:ln cap="flat" cmpd="sng" w="38100">
            <a:solidFill>
              <a:schemeClr val="accent1"/>
            </a:solidFill>
            <a:prstDash val="solid"/>
            <a:round/>
            <a:headEnd len="med" w="med" type="none"/>
            <a:tailEnd len="med" w="med" type="none"/>
          </a:ln>
        </p:spPr>
      </p:cxnSp>
      <p:cxnSp>
        <p:nvCxnSpPr>
          <p:cNvPr id="2166" name="Google Shape;2166;p51"/>
          <p:cNvCxnSpPr/>
          <p:nvPr/>
        </p:nvCxnSpPr>
        <p:spPr>
          <a:xfrm>
            <a:off x="4621048" y="1245696"/>
            <a:ext cx="0" cy="3300900"/>
          </a:xfrm>
          <a:prstGeom prst="straightConnector1">
            <a:avLst/>
          </a:prstGeom>
          <a:noFill/>
          <a:ln cap="flat" cmpd="sng" w="38100">
            <a:solidFill>
              <a:schemeClr val="accent1"/>
            </a:solidFill>
            <a:prstDash val="solid"/>
            <a:round/>
            <a:headEnd len="med" w="med" type="none"/>
            <a:tailEnd len="med" w="med" type="none"/>
          </a:ln>
        </p:spPr>
      </p:cxnSp>
      <p:sp>
        <p:nvSpPr>
          <p:cNvPr id="2167" name="Google Shape;2167;p51"/>
          <p:cNvSpPr txBox="1"/>
          <p:nvPr>
            <p:ph idx="3" type="body"/>
          </p:nvPr>
        </p:nvSpPr>
        <p:spPr>
          <a:xfrm>
            <a:off x="4692755" y="994550"/>
            <a:ext cx="1993500" cy="3833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168" name="Google Shape;2168;p51"/>
          <p:cNvSpPr txBox="1"/>
          <p:nvPr>
            <p:ph idx="4" type="body"/>
          </p:nvPr>
        </p:nvSpPr>
        <p:spPr>
          <a:xfrm>
            <a:off x="6770698" y="994550"/>
            <a:ext cx="2073300" cy="3833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169" name="Google Shape;2169;p51"/>
          <p:cNvCxnSpPr/>
          <p:nvPr/>
        </p:nvCxnSpPr>
        <p:spPr>
          <a:xfrm>
            <a:off x="6750348" y="1245696"/>
            <a:ext cx="0" cy="3300900"/>
          </a:xfrm>
          <a:prstGeom prst="straightConnector1">
            <a:avLst/>
          </a:prstGeom>
          <a:noFill/>
          <a:ln cap="flat" cmpd="sng" w="38100">
            <a:solidFill>
              <a:schemeClr val="accent1"/>
            </a:solidFill>
            <a:prstDash val="solid"/>
            <a:round/>
            <a:headEnd len="med" w="med" type="none"/>
            <a:tailEnd len="med" w="med" type="none"/>
          </a:ln>
        </p:spPr>
      </p:cxnSp>
      <p:sp>
        <p:nvSpPr>
          <p:cNvPr id="2170" name="Google Shape;217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x2 with dividers — white">
  <p:cSld name="CUSTOM_23_1_1_1_1_1_1_2_2">
    <p:spTree>
      <p:nvGrpSpPr>
        <p:cNvPr id="2171" name="Shape 2171"/>
        <p:cNvGrpSpPr/>
        <p:nvPr/>
      </p:nvGrpSpPr>
      <p:grpSpPr>
        <a:xfrm>
          <a:off x="0" y="0"/>
          <a:ext cx="0" cy="0"/>
          <a:chOff x="0" y="0"/>
          <a:chExt cx="0" cy="0"/>
        </a:xfrm>
      </p:grpSpPr>
      <p:sp>
        <p:nvSpPr>
          <p:cNvPr id="2172" name="Google Shape;2172;p5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73" name="Google Shape;2173;p52"/>
          <p:cNvSpPr txBox="1"/>
          <p:nvPr>
            <p:ph idx="1" type="body"/>
          </p:nvPr>
        </p:nvSpPr>
        <p:spPr>
          <a:xfrm>
            <a:off x="420625" y="994550"/>
            <a:ext cx="4105500" cy="180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174" name="Google Shape;2174;p52"/>
          <p:cNvSpPr txBox="1"/>
          <p:nvPr>
            <p:ph idx="2" type="body"/>
          </p:nvPr>
        </p:nvSpPr>
        <p:spPr>
          <a:xfrm>
            <a:off x="4617725" y="994550"/>
            <a:ext cx="4188000" cy="180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175" name="Google Shape;2175;p52"/>
          <p:cNvCxnSpPr/>
          <p:nvPr/>
        </p:nvCxnSpPr>
        <p:spPr>
          <a:xfrm>
            <a:off x="4576623" y="1112895"/>
            <a:ext cx="0" cy="1555800"/>
          </a:xfrm>
          <a:prstGeom prst="straightConnector1">
            <a:avLst/>
          </a:prstGeom>
          <a:noFill/>
          <a:ln cap="flat" cmpd="sng" w="38100">
            <a:solidFill>
              <a:schemeClr val="accent1"/>
            </a:solidFill>
            <a:prstDash val="solid"/>
            <a:round/>
            <a:headEnd len="med" w="med" type="none"/>
            <a:tailEnd len="med" w="med" type="none"/>
          </a:ln>
        </p:spPr>
      </p:cxnSp>
      <p:sp>
        <p:nvSpPr>
          <p:cNvPr id="2176" name="Google Shape;2176;p52"/>
          <p:cNvSpPr txBox="1"/>
          <p:nvPr>
            <p:ph idx="3" type="body"/>
          </p:nvPr>
        </p:nvSpPr>
        <p:spPr>
          <a:xfrm>
            <a:off x="420625" y="3021326"/>
            <a:ext cx="4105500" cy="180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177" name="Google Shape;2177;p52"/>
          <p:cNvSpPr txBox="1"/>
          <p:nvPr>
            <p:ph idx="4" type="body"/>
          </p:nvPr>
        </p:nvSpPr>
        <p:spPr>
          <a:xfrm>
            <a:off x="4617725" y="3021326"/>
            <a:ext cx="4188000" cy="180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178" name="Google Shape;2178;p52"/>
          <p:cNvCxnSpPr/>
          <p:nvPr/>
        </p:nvCxnSpPr>
        <p:spPr>
          <a:xfrm>
            <a:off x="4576623" y="3139672"/>
            <a:ext cx="0" cy="1555800"/>
          </a:xfrm>
          <a:prstGeom prst="straightConnector1">
            <a:avLst/>
          </a:prstGeom>
          <a:noFill/>
          <a:ln cap="flat" cmpd="sng" w="38100">
            <a:solidFill>
              <a:schemeClr val="accent1"/>
            </a:solidFill>
            <a:prstDash val="solid"/>
            <a:round/>
            <a:headEnd len="med" w="med" type="none"/>
            <a:tailEnd len="med" w="med" type="none"/>
          </a:ln>
        </p:spPr>
      </p:cxnSp>
      <p:sp>
        <p:nvSpPr>
          <p:cNvPr id="2179" name="Google Shape;217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and image layout options divider &gt;&gt;&gt; choose from following templates →">
  <p:cSld name="CUSTOM_22_1_1_1_1_1_1_2_1">
    <p:bg>
      <p:bgPr>
        <a:solidFill>
          <a:schemeClr val="lt2"/>
        </a:solidFill>
      </p:bgPr>
    </p:bg>
    <p:spTree>
      <p:nvGrpSpPr>
        <p:cNvPr id="2180" name="Shape 2180"/>
        <p:cNvGrpSpPr/>
        <p:nvPr/>
      </p:nvGrpSpPr>
      <p:grpSpPr>
        <a:xfrm>
          <a:off x="0" y="0"/>
          <a:ext cx="0" cy="0"/>
          <a:chOff x="0" y="0"/>
          <a:chExt cx="0" cy="0"/>
        </a:xfrm>
      </p:grpSpPr>
      <p:sp>
        <p:nvSpPr>
          <p:cNvPr id="2181" name="Google Shape;2181;p53"/>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Title, text</a:t>
            </a:r>
            <a:r>
              <a:rPr b="1" lang="en" sz="7200">
                <a:solidFill>
                  <a:srgbClr val="FFFFFF"/>
                </a:solidFill>
                <a:highlight>
                  <a:schemeClr val="dk1"/>
                </a:highlight>
              </a:rPr>
              <a:t> and </a:t>
            </a:r>
            <a:r>
              <a:rPr b="1" lang="en" sz="7200">
                <a:solidFill>
                  <a:srgbClr val="FFFFFF"/>
                </a:solidFill>
                <a:highlight>
                  <a:schemeClr val="dk1"/>
                </a:highlight>
              </a:rPr>
              <a:t>image layout options</a:t>
            </a:r>
            <a:endParaRPr b="1" sz="7200">
              <a:solidFill>
                <a:srgbClr val="FFFFFF"/>
              </a:solidFill>
              <a:highlight>
                <a:schemeClr val="dk1"/>
              </a:highlight>
            </a:endParaRPr>
          </a:p>
        </p:txBody>
      </p:sp>
      <p:sp>
        <p:nvSpPr>
          <p:cNvPr id="2182" name="Google Shape;2182;p53"/>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1 column">
  <p:cSld name="CUSTOM_23_1_1_1_1_1_1_2_1">
    <p:spTree>
      <p:nvGrpSpPr>
        <p:cNvPr id="2184" name="Shape 2184"/>
        <p:cNvGrpSpPr/>
        <p:nvPr/>
      </p:nvGrpSpPr>
      <p:grpSpPr>
        <a:xfrm>
          <a:off x="0" y="0"/>
          <a:ext cx="0" cy="0"/>
          <a:chOff x="0" y="0"/>
          <a:chExt cx="0" cy="0"/>
        </a:xfrm>
      </p:grpSpPr>
      <p:sp>
        <p:nvSpPr>
          <p:cNvPr id="2185" name="Google Shape;2185;p54"/>
          <p:cNvSpPr/>
          <p:nvPr>
            <p:ph idx="2" type="pic"/>
          </p:nvPr>
        </p:nvSpPr>
        <p:spPr>
          <a:xfrm>
            <a:off x="9225" y="-9225"/>
            <a:ext cx="9144000" cy="2429400"/>
          </a:xfrm>
          <a:prstGeom prst="rect">
            <a:avLst/>
          </a:prstGeom>
          <a:noFill/>
          <a:ln>
            <a:noFill/>
          </a:ln>
        </p:spPr>
      </p:sp>
      <p:pic>
        <p:nvPicPr>
          <p:cNvPr descr="ASU_Horiz_RGB_Digital_MaroonGold.png" id="2186" name="Google Shape;2186;p54"/>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2187" name="Google Shape;2187;p54"/>
          <p:cNvSpPr txBox="1"/>
          <p:nvPr>
            <p:ph type="title"/>
          </p:nvPr>
        </p:nvSpPr>
        <p:spPr>
          <a:xfrm>
            <a:off x="1384050" y="1725450"/>
            <a:ext cx="6412800" cy="3102600"/>
          </a:xfrm>
          <a:prstGeom prst="rect">
            <a:avLst/>
          </a:prstGeom>
          <a:solidFill>
            <a:schemeClr val="lt1"/>
          </a:solidFill>
          <a:ln>
            <a:noFill/>
          </a:ln>
        </p:spPr>
        <p:txBody>
          <a:bodyPr anchorCtr="0" anchor="t" bIns="228600" lIns="182875" spcFirstLastPara="1" rIns="228600" wrap="square" tIns="22860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88" name="Google Shape;2188;p54"/>
          <p:cNvSpPr txBox="1"/>
          <p:nvPr>
            <p:ph idx="1" type="body"/>
          </p:nvPr>
        </p:nvSpPr>
        <p:spPr>
          <a:xfrm>
            <a:off x="1572775" y="2482075"/>
            <a:ext cx="5971200" cy="2346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89" name="Google Shape;218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1 column 1">
  <p:cSld name="CUSTOM_23_1_1_1_1_1_1_2_1_2">
    <p:spTree>
      <p:nvGrpSpPr>
        <p:cNvPr id="2190" name="Shape 2190"/>
        <p:cNvGrpSpPr/>
        <p:nvPr/>
      </p:nvGrpSpPr>
      <p:grpSpPr>
        <a:xfrm>
          <a:off x="0" y="0"/>
          <a:ext cx="0" cy="0"/>
          <a:chOff x="0" y="0"/>
          <a:chExt cx="0" cy="0"/>
        </a:xfrm>
      </p:grpSpPr>
      <p:sp>
        <p:nvSpPr>
          <p:cNvPr id="2191" name="Google Shape;2191;p55"/>
          <p:cNvSpPr/>
          <p:nvPr>
            <p:ph idx="2" type="pic"/>
          </p:nvPr>
        </p:nvSpPr>
        <p:spPr>
          <a:xfrm>
            <a:off x="9225" y="-9225"/>
            <a:ext cx="9144000" cy="2429400"/>
          </a:xfrm>
          <a:prstGeom prst="rect">
            <a:avLst/>
          </a:prstGeom>
          <a:noFill/>
          <a:ln>
            <a:noFill/>
          </a:ln>
        </p:spPr>
      </p:sp>
      <p:sp>
        <p:nvSpPr>
          <p:cNvPr id="2192" name="Google Shape;2192;p55"/>
          <p:cNvSpPr txBox="1"/>
          <p:nvPr>
            <p:ph type="title"/>
          </p:nvPr>
        </p:nvSpPr>
        <p:spPr>
          <a:xfrm>
            <a:off x="1384050" y="1725450"/>
            <a:ext cx="6412800" cy="3102600"/>
          </a:xfrm>
          <a:prstGeom prst="rect">
            <a:avLst/>
          </a:prstGeom>
          <a:solidFill>
            <a:schemeClr val="lt1"/>
          </a:solidFill>
          <a:ln>
            <a:noFill/>
          </a:ln>
        </p:spPr>
        <p:txBody>
          <a:bodyPr anchorCtr="0" anchor="t" bIns="228600" lIns="182875" spcFirstLastPara="1" rIns="228600" wrap="square" tIns="22860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3" name="Google Shape;2193;p55"/>
          <p:cNvSpPr txBox="1"/>
          <p:nvPr>
            <p:ph idx="1" type="body"/>
          </p:nvPr>
        </p:nvSpPr>
        <p:spPr>
          <a:xfrm>
            <a:off x="1572775" y="2482075"/>
            <a:ext cx="5971200" cy="2346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pic>
        <p:nvPicPr>
          <p:cNvPr id="2194" name="Google Shape;2194;p55"/>
          <p:cNvPicPr preferRelativeResize="0"/>
          <p:nvPr/>
        </p:nvPicPr>
        <p:blipFill>
          <a:blip r:embed="rId2">
            <a:alphaModFix/>
          </a:blip>
          <a:stretch>
            <a:fillRect/>
          </a:stretch>
        </p:blipFill>
        <p:spPr>
          <a:xfrm>
            <a:off x="7616125" y="4336150"/>
            <a:ext cx="1393525" cy="574725"/>
          </a:xfrm>
          <a:prstGeom prst="rect">
            <a:avLst/>
          </a:prstGeom>
          <a:noFill/>
          <a:ln>
            <a:noFill/>
          </a:ln>
        </p:spPr>
      </p:pic>
      <p:sp>
        <p:nvSpPr>
          <p:cNvPr id="2195" name="Google Shape;219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3_1_1_1_1_2_1_1_1">
    <p:spTree>
      <p:nvGrpSpPr>
        <p:cNvPr id="2196" name="Shape 2196"/>
        <p:cNvGrpSpPr/>
        <p:nvPr/>
      </p:nvGrpSpPr>
      <p:grpSpPr>
        <a:xfrm>
          <a:off x="0" y="0"/>
          <a:ext cx="0" cy="0"/>
          <a:chOff x="0" y="0"/>
          <a:chExt cx="0" cy="0"/>
        </a:xfrm>
      </p:grpSpPr>
      <p:sp>
        <p:nvSpPr>
          <p:cNvPr id="2197" name="Google Shape;2197;p56"/>
          <p:cNvSpPr txBox="1"/>
          <p:nvPr>
            <p:ph type="title"/>
          </p:nvPr>
        </p:nvSpPr>
        <p:spPr>
          <a:xfrm>
            <a:off x="420625" y="320050"/>
            <a:ext cx="4206300" cy="5670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8" name="Google Shape;2198;p56"/>
          <p:cNvSpPr txBox="1"/>
          <p:nvPr>
            <p:ph idx="1" type="body"/>
          </p:nvPr>
        </p:nvSpPr>
        <p:spPr>
          <a:xfrm>
            <a:off x="420900" y="1356375"/>
            <a:ext cx="3776100" cy="3471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99" name="Google Shape;2199;p56"/>
          <p:cNvSpPr/>
          <p:nvPr>
            <p:ph idx="2" type="pic"/>
          </p:nvPr>
        </p:nvSpPr>
        <p:spPr>
          <a:xfrm>
            <a:off x="5038350" y="0"/>
            <a:ext cx="4105800" cy="5143500"/>
          </a:xfrm>
          <a:prstGeom prst="rect">
            <a:avLst/>
          </a:prstGeom>
          <a:noFill/>
          <a:ln>
            <a:noFill/>
          </a:ln>
        </p:spPr>
      </p:sp>
      <p:sp>
        <p:nvSpPr>
          <p:cNvPr id="2200" name="Google Shape;220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2_1_1_1_1_1">
    <p:spTree>
      <p:nvGrpSpPr>
        <p:cNvPr id="2201" name="Shape 2201"/>
        <p:cNvGrpSpPr/>
        <p:nvPr/>
      </p:nvGrpSpPr>
      <p:grpSpPr>
        <a:xfrm>
          <a:off x="0" y="0"/>
          <a:ext cx="0" cy="0"/>
          <a:chOff x="0" y="0"/>
          <a:chExt cx="0" cy="0"/>
        </a:xfrm>
      </p:grpSpPr>
      <p:sp>
        <p:nvSpPr>
          <p:cNvPr id="2202" name="Google Shape;2202;p57"/>
          <p:cNvSpPr txBox="1"/>
          <p:nvPr>
            <p:ph type="title"/>
          </p:nvPr>
        </p:nvSpPr>
        <p:spPr>
          <a:xfrm>
            <a:off x="5038350" y="320050"/>
            <a:ext cx="3767400" cy="5670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03" name="Google Shape;2203;p57"/>
          <p:cNvSpPr/>
          <p:nvPr>
            <p:ph idx="2" type="pic"/>
          </p:nvPr>
        </p:nvSpPr>
        <p:spPr>
          <a:xfrm>
            <a:off x="0" y="0"/>
            <a:ext cx="4572000" cy="5143500"/>
          </a:xfrm>
          <a:prstGeom prst="rect">
            <a:avLst/>
          </a:prstGeom>
          <a:noFill/>
          <a:ln>
            <a:noFill/>
          </a:ln>
        </p:spPr>
      </p:sp>
      <p:sp>
        <p:nvSpPr>
          <p:cNvPr id="2204" name="Google Shape;2204;p57"/>
          <p:cNvSpPr txBox="1"/>
          <p:nvPr>
            <p:ph idx="1" type="body"/>
          </p:nvPr>
        </p:nvSpPr>
        <p:spPr>
          <a:xfrm>
            <a:off x="5038275" y="1420950"/>
            <a:ext cx="3767400" cy="3407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05" name="Google Shape;2205;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 gold">
  <p:cSld name="CUSTOM_22_1_1_1_1_1_1_1_1_1">
    <p:spTree>
      <p:nvGrpSpPr>
        <p:cNvPr id="2206" name="Shape 2206"/>
        <p:cNvGrpSpPr/>
        <p:nvPr/>
      </p:nvGrpSpPr>
      <p:grpSpPr>
        <a:xfrm>
          <a:off x="0" y="0"/>
          <a:ext cx="0" cy="0"/>
          <a:chOff x="0" y="0"/>
          <a:chExt cx="0" cy="0"/>
        </a:xfrm>
      </p:grpSpPr>
      <p:sp>
        <p:nvSpPr>
          <p:cNvPr id="2207" name="Google Shape;2207;p58"/>
          <p:cNvSpPr txBox="1"/>
          <p:nvPr>
            <p:ph type="title"/>
          </p:nvPr>
        </p:nvSpPr>
        <p:spPr>
          <a:xfrm>
            <a:off x="420625" y="320050"/>
            <a:ext cx="3776400" cy="944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08" name="Google Shape;2208;p58"/>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8"/>
          <p:cNvSpPr txBox="1"/>
          <p:nvPr>
            <p:ph idx="1" type="body"/>
          </p:nvPr>
        </p:nvSpPr>
        <p:spPr>
          <a:xfrm>
            <a:off x="420900" y="1356375"/>
            <a:ext cx="3776400" cy="3471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10" name="Google Shape;2210;p58"/>
          <p:cNvSpPr/>
          <p:nvPr>
            <p:ph idx="2" type="pic"/>
          </p:nvPr>
        </p:nvSpPr>
        <p:spPr>
          <a:xfrm>
            <a:off x="5038350" y="484924"/>
            <a:ext cx="3767100" cy="4160100"/>
          </a:xfrm>
          <a:prstGeom prst="rect">
            <a:avLst/>
          </a:prstGeom>
          <a:noFill/>
          <a:ln>
            <a:noFill/>
          </a:ln>
        </p:spPr>
      </p:sp>
      <p:sp>
        <p:nvSpPr>
          <p:cNvPr id="2211" name="Google Shape;221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gold">
  <p:cSld name="CUSTOM_23_1_1_1_1_1_1_1_1_1">
    <p:spTree>
      <p:nvGrpSpPr>
        <p:cNvPr id="2212" name="Shape 2212"/>
        <p:cNvGrpSpPr/>
        <p:nvPr/>
      </p:nvGrpSpPr>
      <p:grpSpPr>
        <a:xfrm>
          <a:off x="0" y="0"/>
          <a:ext cx="0" cy="0"/>
          <a:chOff x="0" y="0"/>
          <a:chExt cx="0" cy="0"/>
        </a:xfrm>
      </p:grpSpPr>
      <p:sp>
        <p:nvSpPr>
          <p:cNvPr id="2213" name="Google Shape;2213;p59"/>
          <p:cNvSpPr txBox="1"/>
          <p:nvPr>
            <p:ph type="title"/>
          </p:nvPr>
        </p:nvSpPr>
        <p:spPr>
          <a:xfrm>
            <a:off x="5038350" y="886975"/>
            <a:ext cx="37764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14" name="Google Shape;2214;p59"/>
          <p:cNvSpPr/>
          <p:nvPr/>
        </p:nvSpPr>
        <p:spPr>
          <a:xfrm>
            <a:off x="0" y="2350"/>
            <a:ext cx="4526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txBox="1"/>
          <p:nvPr>
            <p:ph idx="1" type="body"/>
          </p:nvPr>
        </p:nvSpPr>
        <p:spPr>
          <a:xfrm>
            <a:off x="5029250" y="1679325"/>
            <a:ext cx="3776400" cy="31488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216" name="Google Shape;2216;p59"/>
          <p:cNvSpPr/>
          <p:nvPr>
            <p:ph idx="2" type="pic"/>
          </p:nvPr>
        </p:nvSpPr>
        <p:spPr>
          <a:xfrm>
            <a:off x="420625" y="724025"/>
            <a:ext cx="3666900" cy="3921600"/>
          </a:xfrm>
          <a:prstGeom prst="rect">
            <a:avLst/>
          </a:prstGeom>
          <a:noFill/>
          <a:ln>
            <a:noFill/>
          </a:ln>
        </p:spPr>
      </p:sp>
      <p:sp>
        <p:nvSpPr>
          <p:cNvPr id="2217" name="Google Shape;221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gold">
  <p:cSld name="CUSTOM_23_1_1_1_1_1_1_1_1_2">
    <p:spTree>
      <p:nvGrpSpPr>
        <p:cNvPr id="2218" name="Shape 2218"/>
        <p:cNvGrpSpPr/>
        <p:nvPr/>
      </p:nvGrpSpPr>
      <p:grpSpPr>
        <a:xfrm>
          <a:off x="0" y="0"/>
          <a:ext cx="0" cy="0"/>
          <a:chOff x="0" y="0"/>
          <a:chExt cx="0" cy="0"/>
        </a:xfrm>
      </p:grpSpPr>
      <p:sp>
        <p:nvSpPr>
          <p:cNvPr id="2219" name="Google Shape;2219;p60"/>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0"/>
          <p:cNvSpPr txBox="1"/>
          <p:nvPr>
            <p:ph type="title"/>
          </p:nvPr>
        </p:nvSpPr>
        <p:spPr>
          <a:xfrm>
            <a:off x="4617725" y="619075"/>
            <a:ext cx="40782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21" name="Google Shape;2221;p60"/>
          <p:cNvSpPr txBox="1"/>
          <p:nvPr>
            <p:ph idx="1" type="body"/>
          </p:nvPr>
        </p:nvSpPr>
        <p:spPr>
          <a:xfrm>
            <a:off x="4608650" y="1420975"/>
            <a:ext cx="4078200" cy="3407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22" name="Google Shape;2222;p60"/>
          <p:cNvSpPr/>
          <p:nvPr>
            <p:ph idx="2" type="pic"/>
          </p:nvPr>
        </p:nvSpPr>
        <p:spPr>
          <a:xfrm>
            <a:off x="420625" y="724025"/>
            <a:ext cx="2935200" cy="3921600"/>
          </a:xfrm>
          <a:prstGeom prst="rect">
            <a:avLst/>
          </a:prstGeom>
          <a:noFill/>
          <a:ln>
            <a:noFill/>
          </a:ln>
        </p:spPr>
      </p:sp>
      <p:sp>
        <p:nvSpPr>
          <p:cNvPr id="2223" name="Google Shape;2223;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reheader">
  <p:cSld name="CUSTOM_19">
    <p:spTree>
      <p:nvGrpSpPr>
        <p:cNvPr id="31" name="Shape 31"/>
        <p:cNvGrpSpPr/>
        <p:nvPr/>
      </p:nvGrpSpPr>
      <p:grpSpPr>
        <a:xfrm>
          <a:off x="0" y="0"/>
          <a:ext cx="0" cy="0"/>
          <a:chOff x="0" y="0"/>
          <a:chExt cx="0" cy="0"/>
        </a:xfrm>
      </p:grpSpPr>
      <p:sp>
        <p:nvSpPr>
          <p:cNvPr id="32" name="Google Shape;32;p7"/>
          <p:cNvSpPr txBox="1"/>
          <p:nvPr>
            <p:ph type="ctrTitle"/>
          </p:nvPr>
        </p:nvSpPr>
        <p:spPr>
          <a:xfrm>
            <a:off x="420625" y="1150944"/>
            <a:ext cx="8411700" cy="810000"/>
          </a:xfrm>
          <a:prstGeom prst="rect">
            <a:avLst/>
          </a:prstGeom>
        </p:spPr>
        <p:txBody>
          <a:bodyPr anchorCtr="0" anchor="t" bIns="0" lIns="0" spcFirstLastPara="1" rIns="0" wrap="square" tIns="0">
            <a:sp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33" name="Google Shape;33;p7"/>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pic>
        <p:nvPicPr>
          <p:cNvPr descr="ASU_Horiz_RGB_Digital_MaroonGold.png" id="34" name="Google Shape;34;p7"/>
          <p:cNvPicPr preferRelativeResize="0"/>
          <p:nvPr/>
        </p:nvPicPr>
        <p:blipFill rotWithShape="1">
          <a:blip r:embed="rId2">
            <a:alphaModFix/>
          </a:blip>
          <a:srcRect b="14158" l="3993" r="2039" t="13045"/>
          <a:stretch/>
        </p:blipFill>
        <p:spPr>
          <a:xfrm>
            <a:off x="310823" y="4137962"/>
            <a:ext cx="3767325" cy="810000"/>
          </a:xfrm>
          <a:prstGeom prst="rect">
            <a:avLst/>
          </a:prstGeom>
          <a:noFill/>
          <a:ln>
            <a:noFill/>
          </a:ln>
        </p:spPr>
      </p:pic>
      <p:sp>
        <p:nvSpPr>
          <p:cNvPr id="35" name="Google Shape;3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for list or steps">
  <p:cSld name="CUSTOM_22_1_1_1_1_1_1_2_1_1">
    <p:spTree>
      <p:nvGrpSpPr>
        <p:cNvPr id="2224" name="Shape 2224"/>
        <p:cNvGrpSpPr/>
        <p:nvPr/>
      </p:nvGrpSpPr>
      <p:grpSpPr>
        <a:xfrm>
          <a:off x="0" y="0"/>
          <a:ext cx="0" cy="0"/>
          <a:chOff x="0" y="0"/>
          <a:chExt cx="0" cy="0"/>
        </a:xfrm>
      </p:grpSpPr>
      <p:sp>
        <p:nvSpPr>
          <p:cNvPr id="2225" name="Google Shape;2225;p61"/>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1"/>
          <p:cNvSpPr txBox="1"/>
          <p:nvPr>
            <p:ph type="title"/>
          </p:nvPr>
        </p:nvSpPr>
        <p:spPr>
          <a:xfrm>
            <a:off x="4617725" y="619075"/>
            <a:ext cx="4078200" cy="654000"/>
          </a:xfrm>
          <a:prstGeom prst="rect">
            <a:avLst/>
          </a:prstGeom>
        </p:spPr>
        <p:txBody>
          <a:bodyPr anchorCtr="0" anchor="t" bIns="0" lIns="0" spcFirstLastPara="1" rIns="0" wrap="square" tIns="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27" name="Google Shape;2227;p61"/>
          <p:cNvSpPr txBox="1"/>
          <p:nvPr>
            <p:ph idx="1" type="body"/>
          </p:nvPr>
        </p:nvSpPr>
        <p:spPr>
          <a:xfrm>
            <a:off x="4608650" y="1420975"/>
            <a:ext cx="4078200" cy="609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228" name="Google Shape;2228;p61"/>
          <p:cNvSpPr/>
          <p:nvPr>
            <p:ph idx="2" type="pic"/>
          </p:nvPr>
        </p:nvSpPr>
        <p:spPr>
          <a:xfrm>
            <a:off x="420625" y="724025"/>
            <a:ext cx="2935200" cy="3921600"/>
          </a:xfrm>
          <a:prstGeom prst="rect">
            <a:avLst/>
          </a:prstGeom>
          <a:noFill/>
          <a:ln>
            <a:noFill/>
          </a:ln>
        </p:spPr>
      </p:sp>
      <p:sp>
        <p:nvSpPr>
          <p:cNvPr id="2229" name="Google Shape;2229;p61"/>
          <p:cNvSpPr txBox="1"/>
          <p:nvPr>
            <p:ph idx="3" type="body"/>
          </p:nvPr>
        </p:nvSpPr>
        <p:spPr>
          <a:xfrm>
            <a:off x="4617725" y="2124300"/>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230" name="Google Shape;2230;p61"/>
          <p:cNvSpPr/>
          <p:nvPr/>
        </p:nvSpPr>
        <p:spPr>
          <a:xfrm>
            <a:off x="4617734" y="2127658"/>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231" name="Google Shape;2231;p61"/>
          <p:cNvSpPr txBox="1"/>
          <p:nvPr>
            <p:ph idx="4" type="subTitle"/>
          </p:nvPr>
        </p:nvSpPr>
        <p:spPr>
          <a:xfrm>
            <a:off x="5084025" y="2147551"/>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232" name="Google Shape;2232;p61"/>
          <p:cNvSpPr txBox="1"/>
          <p:nvPr>
            <p:ph idx="5" type="body"/>
          </p:nvPr>
        </p:nvSpPr>
        <p:spPr>
          <a:xfrm>
            <a:off x="5093325" y="2368977"/>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233" name="Google Shape;2233;p61"/>
          <p:cNvSpPr txBox="1"/>
          <p:nvPr>
            <p:ph idx="6" type="body"/>
          </p:nvPr>
        </p:nvSpPr>
        <p:spPr>
          <a:xfrm>
            <a:off x="4613025" y="2710375"/>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234" name="Google Shape;2234;p61"/>
          <p:cNvSpPr/>
          <p:nvPr/>
        </p:nvSpPr>
        <p:spPr>
          <a:xfrm>
            <a:off x="4613034" y="2713733"/>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235" name="Google Shape;2235;p61"/>
          <p:cNvSpPr txBox="1"/>
          <p:nvPr>
            <p:ph idx="7" type="subTitle"/>
          </p:nvPr>
        </p:nvSpPr>
        <p:spPr>
          <a:xfrm>
            <a:off x="5079325" y="2733626"/>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236" name="Google Shape;2236;p61"/>
          <p:cNvSpPr txBox="1"/>
          <p:nvPr>
            <p:ph idx="8" type="body"/>
          </p:nvPr>
        </p:nvSpPr>
        <p:spPr>
          <a:xfrm>
            <a:off x="5088625" y="2955052"/>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237" name="Google Shape;2237;p61"/>
          <p:cNvSpPr txBox="1"/>
          <p:nvPr>
            <p:ph idx="9" type="body"/>
          </p:nvPr>
        </p:nvSpPr>
        <p:spPr>
          <a:xfrm>
            <a:off x="4613025" y="3282792"/>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238" name="Google Shape;2238;p61"/>
          <p:cNvSpPr/>
          <p:nvPr/>
        </p:nvSpPr>
        <p:spPr>
          <a:xfrm>
            <a:off x="4613034" y="3286150"/>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239" name="Google Shape;2239;p61"/>
          <p:cNvSpPr txBox="1"/>
          <p:nvPr>
            <p:ph idx="13" type="subTitle"/>
          </p:nvPr>
        </p:nvSpPr>
        <p:spPr>
          <a:xfrm>
            <a:off x="5079325" y="3306043"/>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240" name="Google Shape;2240;p61"/>
          <p:cNvSpPr txBox="1"/>
          <p:nvPr>
            <p:ph idx="14" type="body"/>
          </p:nvPr>
        </p:nvSpPr>
        <p:spPr>
          <a:xfrm>
            <a:off x="5088625" y="3555150"/>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241" name="Google Shape;2241;p61"/>
          <p:cNvSpPr txBox="1"/>
          <p:nvPr>
            <p:ph idx="15" type="body"/>
          </p:nvPr>
        </p:nvSpPr>
        <p:spPr>
          <a:xfrm>
            <a:off x="4613025" y="3854852"/>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242" name="Google Shape;2242;p61"/>
          <p:cNvSpPr/>
          <p:nvPr/>
        </p:nvSpPr>
        <p:spPr>
          <a:xfrm>
            <a:off x="4613034" y="3858210"/>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243" name="Google Shape;2243;p61"/>
          <p:cNvSpPr txBox="1"/>
          <p:nvPr>
            <p:ph idx="16" type="subTitle"/>
          </p:nvPr>
        </p:nvSpPr>
        <p:spPr>
          <a:xfrm>
            <a:off x="5079325" y="3878103"/>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244" name="Google Shape;2244;p61"/>
          <p:cNvSpPr txBox="1"/>
          <p:nvPr>
            <p:ph idx="17" type="body"/>
          </p:nvPr>
        </p:nvSpPr>
        <p:spPr>
          <a:xfrm>
            <a:off x="5088625" y="4099529"/>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245" name="Google Shape;2245;p61"/>
          <p:cNvSpPr txBox="1"/>
          <p:nvPr>
            <p:ph idx="18" type="body"/>
          </p:nvPr>
        </p:nvSpPr>
        <p:spPr>
          <a:xfrm>
            <a:off x="4613025" y="4471000"/>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246" name="Google Shape;2246;p61"/>
          <p:cNvSpPr/>
          <p:nvPr/>
        </p:nvSpPr>
        <p:spPr>
          <a:xfrm>
            <a:off x="4613034" y="4465131"/>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247" name="Google Shape;2247;p61"/>
          <p:cNvSpPr txBox="1"/>
          <p:nvPr>
            <p:ph idx="19" type="subTitle"/>
          </p:nvPr>
        </p:nvSpPr>
        <p:spPr>
          <a:xfrm>
            <a:off x="5079325" y="4485024"/>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248" name="Google Shape;2248;p61"/>
          <p:cNvSpPr txBox="1"/>
          <p:nvPr>
            <p:ph idx="20" type="body"/>
          </p:nvPr>
        </p:nvSpPr>
        <p:spPr>
          <a:xfrm>
            <a:off x="5088625" y="4706450"/>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249" name="Google Shape;2249;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1_1_1_1_2_1_1">
    <p:spTree>
      <p:nvGrpSpPr>
        <p:cNvPr id="2250" name="Shape 2250"/>
        <p:cNvGrpSpPr/>
        <p:nvPr/>
      </p:nvGrpSpPr>
      <p:grpSpPr>
        <a:xfrm>
          <a:off x="0" y="0"/>
          <a:ext cx="0" cy="0"/>
          <a:chOff x="0" y="0"/>
          <a:chExt cx="0" cy="0"/>
        </a:xfrm>
      </p:grpSpPr>
      <p:sp>
        <p:nvSpPr>
          <p:cNvPr id="2251" name="Google Shape;2251;p62"/>
          <p:cNvSpPr txBox="1"/>
          <p:nvPr/>
        </p:nvSpPr>
        <p:spPr>
          <a:xfrm>
            <a:off x="0" y="0"/>
            <a:ext cx="4197000" cy="386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252" name="Google Shape;2252;p62"/>
          <p:cNvSpPr txBox="1"/>
          <p:nvPr>
            <p:ph type="title"/>
          </p:nvPr>
        </p:nvSpPr>
        <p:spPr>
          <a:xfrm>
            <a:off x="5063700" y="994550"/>
            <a:ext cx="3741900" cy="6453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253" name="Google Shape;2253;p62"/>
          <p:cNvSpPr txBox="1"/>
          <p:nvPr>
            <p:ph idx="1" type="body"/>
          </p:nvPr>
        </p:nvSpPr>
        <p:spPr>
          <a:xfrm>
            <a:off x="5063700" y="1753150"/>
            <a:ext cx="3741900" cy="3075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54" name="Google Shape;2254;p62"/>
          <p:cNvSpPr/>
          <p:nvPr>
            <p:ph idx="2" type="pic"/>
          </p:nvPr>
        </p:nvSpPr>
        <p:spPr>
          <a:xfrm>
            <a:off x="433675" y="322950"/>
            <a:ext cx="4091400" cy="3777300"/>
          </a:xfrm>
          <a:prstGeom prst="rect">
            <a:avLst/>
          </a:prstGeom>
          <a:noFill/>
          <a:ln>
            <a:noFill/>
          </a:ln>
        </p:spPr>
      </p:sp>
      <p:sp>
        <p:nvSpPr>
          <p:cNvPr id="2255" name="Google Shape;2255;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1_1_2_1_1_1_1">
    <p:spTree>
      <p:nvGrpSpPr>
        <p:cNvPr id="2256" name="Shape 2256"/>
        <p:cNvGrpSpPr/>
        <p:nvPr/>
      </p:nvGrpSpPr>
      <p:grpSpPr>
        <a:xfrm>
          <a:off x="0" y="0"/>
          <a:ext cx="0" cy="0"/>
          <a:chOff x="0" y="0"/>
          <a:chExt cx="0" cy="0"/>
        </a:xfrm>
      </p:grpSpPr>
      <p:sp>
        <p:nvSpPr>
          <p:cNvPr id="2257" name="Google Shape;2257;p63"/>
          <p:cNvSpPr/>
          <p:nvPr/>
        </p:nvSpPr>
        <p:spPr>
          <a:xfrm>
            <a:off x="937452"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63"/>
          <p:cNvSpPr/>
          <p:nvPr/>
        </p:nvSpPr>
        <p:spPr>
          <a:xfrm>
            <a:off x="1161900" y="-16800"/>
            <a:ext cx="4296000" cy="51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3"/>
          <p:cNvSpPr txBox="1"/>
          <p:nvPr>
            <p:ph type="title"/>
          </p:nvPr>
        </p:nvSpPr>
        <p:spPr>
          <a:xfrm>
            <a:off x="4523475" y="791100"/>
            <a:ext cx="42777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228600" spcFirstLastPara="1" rIns="228600" wrap="square" tIns="20115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2260" name="Google Shape;2260;p63"/>
          <p:cNvSpPr txBox="1"/>
          <p:nvPr>
            <p:ph idx="1" type="body"/>
          </p:nvPr>
        </p:nvSpPr>
        <p:spPr>
          <a:xfrm>
            <a:off x="4523400" y="1776100"/>
            <a:ext cx="4277700" cy="257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228600" spcFirstLastPara="1" rIns="228600" wrap="square" tIns="4570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61" name="Google Shape;226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3_1_1_2_1_1_1_1_1_1">
    <p:spTree>
      <p:nvGrpSpPr>
        <p:cNvPr id="2262" name="Shape 2262"/>
        <p:cNvGrpSpPr/>
        <p:nvPr/>
      </p:nvGrpSpPr>
      <p:grpSpPr>
        <a:xfrm>
          <a:off x="0" y="0"/>
          <a:ext cx="0" cy="0"/>
          <a:chOff x="0" y="0"/>
          <a:chExt cx="0" cy="0"/>
        </a:xfrm>
      </p:grpSpPr>
      <p:sp>
        <p:nvSpPr>
          <p:cNvPr id="2263" name="Google Shape;2263;p64"/>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264" name="Google Shape;2264;p64"/>
          <p:cNvSpPr/>
          <p:nvPr/>
        </p:nvSpPr>
        <p:spPr>
          <a:xfrm>
            <a:off x="4091100" y="625"/>
            <a:ext cx="430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txBox="1"/>
          <p:nvPr>
            <p:ph idx="2" type="title"/>
          </p:nvPr>
        </p:nvSpPr>
        <p:spPr>
          <a:xfrm>
            <a:off x="845675" y="791050"/>
            <a:ext cx="40965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228600" spcFirstLastPara="1" rIns="228600" wrap="square" tIns="22860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2266" name="Google Shape;2266;p64"/>
          <p:cNvSpPr/>
          <p:nvPr/>
        </p:nvSpPr>
        <p:spPr>
          <a:xfrm>
            <a:off x="8392811"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64"/>
          <p:cNvSpPr txBox="1"/>
          <p:nvPr>
            <p:ph idx="1" type="body"/>
          </p:nvPr>
        </p:nvSpPr>
        <p:spPr>
          <a:xfrm>
            <a:off x="845675" y="1716875"/>
            <a:ext cx="4096500" cy="2635500"/>
          </a:xfrm>
          <a:prstGeom prst="rect">
            <a:avLst/>
          </a:prstGeom>
          <a:noFill/>
          <a:ln>
            <a:noFill/>
          </a:ln>
        </p:spPr>
        <p:txBody>
          <a:bodyPr anchorCtr="0" anchor="t" bIns="91425" lIns="228600" spcFirstLastPara="1" rIns="228600" wrap="square" tIns="4570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68" name="Google Shape;226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2_1_1_1_1_1_1_1_1_1_1">
    <p:spTree>
      <p:nvGrpSpPr>
        <p:cNvPr id="2269" name="Shape 2269"/>
        <p:cNvGrpSpPr/>
        <p:nvPr/>
      </p:nvGrpSpPr>
      <p:grpSpPr>
        <a:xfrm>
          <a:off x="0" y="0"/>
          <a:ext cx="0" cy="0"/>
          <a:chOff x="0" y="0"/>
          <a:chExt cx="0" cy="0"/>
        </a:xfrm>
      </p:grpSpPr>
      <p:sp>
        <p:nvSpPr>
          <p:cNvPr id="2270" name="Google Shape;2270;p65"/>
          <p:cNvSpPr/>
          <p:nvPr/>
        </p:nvSpPr>
        <p:spPr>
          <a:xfrm>
            <a:off x="7863850" y="-2275"/>
            <a:ext cx="1280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5"/>
          <p:cNvSpPr txBox="1"/>
          <p:nvPr>
            <p:ph type="title"/>
          </p:nvPr>
        </p:nvSpPr>
        <p:spPr>
          <a:xfrm>
            <a:off x="426725" y="911400"/>
            <a:ext cx="36606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72" name="Google Shape;2272;p65"/>
          <p:cNvSpPr txBox="1"/>
          <p:nvPr>
            <p:ph idx="1" type="body"/>
          </p:nvPr>
        </p:nvSpPr>
        <p:spPr>
          <a:xfrm>
            <a:off x="417650" y="1672775"/>
            <a:ext cx="3669600" cy="2966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73" name="Google Shape;2273;p65"/>
          <p:cNvSpPr/>
          <p:nvPr>
            <p:ph idx="2" type="pic"/>
          </p:nvPr>
        </p:nvSpPr>
        <p:spPr>
          <a:xfrm>
            <a:off x="5038350" y="530400"/>
            <a:ext cx="3767100" cy="4108500"/>
          </a:xfrm>
          <a:prstGeom prst="rect">
            <a:avLst/>
          </a:prstGeom>
          <a:noFill/>
          <a:ln>
            <a:noFill/>
          </a:ln>
        </p:spPr>
      </p:sp>
      <p:sp>
        <p:nvSpPr>
          <p:cNvPr id="2274" name="Google Shape;227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attern">
  <p:cSld name="CUSTOM_23_1_1_1_1_1_1_1_1_1_1">
    <p:spTree>
      <p:nvGrpSpPr>
        <p:cNvPr id="2275" name="Shape 2275"/>
        <p:cNvGrpSpPr/>
        <p:nvPr/>
      </p:nvGrpSpPr>
      <p:grpSpPr>
        <a:xfrm>
          <a:off x="0" y="0"/>
          <a:ext cx="0" cy="0"/>
          <a:chOff x="0" y="0"/>
          <a:chExt cx="0" cy="0"/>
        </a:xfrm>
      </p:grpSpPr>
      <p:pic>
        <p:nvPicPr>
          <p:cNvPr id="2276" name="Google Shape;2276;p66"/>
          <p:cNvPicPr preferRelativeResize="0"/>
          <p:nvPr/>
        </p:nvPicPr>
        <p:blipFill rotWithShape="1">
          <a:blip r:embed="rId2">
            <a:alphaModFix/>
          </a:blip>
          <a:srcRect b="0" l="56549" r="-832" t="4415"/>
          <a:stretch/>
        </p:blipFill>
        <p:spPr>
          <a:xfrm>
            <a:off x="5094675" y="319679"/>
            <a:ext cx="3819602" cy="4307700"/>
          </a:xfrm>
          <a:prstGeom prst="rect">
            <a:avLst/>
          </a:prstGeom>
          <a:noFill/>
          <a:ln cap="flat" cmpd="sng" w="38100">
            <a:solidFill>
              <a:schemeClr val="accent1"/>
            </a:solidFill>
            <a:prstDash val="solid"/>
            <a:round/>
            <a:headEnd len="sm" w="sm" type="none"/>
            <a:tailEnd len="sm" w="sm" type="none"/>
          </a:ln>
        </p:spPr>
      </p:pic>
      <p:sp>
        <p:nvSpPr>
          <p:cNvPr id="2277" name="Google Shape;2277;p66"/>
          <p:cNvSpPr txBox="1"/>
          <p:nvPr>
            <p:ph idx="1" type="body"/>
          </p:nvPr>
        </p:nvSpPr>
        <p:spPr>
          <a:xfrm>
            <a:off x="853600" y="1697775"/>
            <a:ext cx="3672600" cy="2929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78" name="Google Shape;2278;p66"/>
          <p:cNvSpPr txBox="1"/>
          <p:nvPr>
            <p:ph type="title"/>
          </p:nvPr>
        </p:nvSpPr>
        <p:spPr>
          <a:xfrm>
            <a:off x="853600" y="892525"/>
            <a:ext cx="3672600" cy="6651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79" name="Google Shape;2279;p66"/>
          <p:cNvSpPr/>
          <p:nvPr>
            <p:ph idx="2" type="pic"/>
          </p:nvPr>
        </p:nvSpPr>
        <p:spPr>
          <a:xfrm>
            <a:off x="5362575" y="561379"/>
            <a:ext cx="3781500" cy="3848100"/>
          </a:xfrm>
          <a:prstGeom prst="rect">
            <a:avLst/>
          </a:prstGeom>
          <a:noFill/>
          <a:ln>
            <a:noFill/>
          </a:ln>
        </p:spPr>
      </p:sp>
      <p:sp>
        <p:nvSpPr>
          <p:cNvPr id="2280" name="Google Shape;228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white">
  <p:cSld name="CUSTOM_23_1_1_1_1_1_1_1_1_1_2">
    <p:spTree>
      <p:nvGrpSpPr>
        <p:cNvPr id="2281" name="Shape 2281"/>
        <p:cNvGrpSpPr/>
        <p:nvPr/>
      </p:nvGrpSpPr>
      <p:grpSpPr>
        <a:xfrm>
          <a:off x="0" y="0"/>
          <a:ext cx="0" cy="0"/>
          <a:chOff x="0" y="0"/>
          <a:chExt cx="0" cy="0"/>
        </a:xfrm>
      </p:grpSpPr>
      <p:sp>
        <p:nvSpPr>
          <p:cNvPr id="2282" name="Google Shape;2282;p67"/>
          <p:cNvSpPr/>
          <p:nvPr>
            <p:ph idx="2" type="pic"/>
          </p:nvPr>
        </p:nvSpPr>
        <p:spPr>
          <a:xfrm>
            <a:off x="1006875" y="990307"/>
            <a:ext cx="1984200" cy="2006100"/>
          </a:xfrm>
          <a:prstGeom prst="rect">
            <a:avLst/>
          </a:prstGeom>
          <a:noFill/>
          <a:ln>
            <a:noFill/>
          </a:ln>
        </p:spPr>
      </p:sp>
      <p:sp>
        <p:nvSpPr>
          <p:cNvPr id="2283" name="Google Shape;2283;p67"/>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000"/>
              <a:buNone/>
              <a:defRPr sz="4400"/>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284" name="Google Shape;2284;p67"/>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285" name="Google Shape;2285;p67"/>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dk1"/>
              </a:buClr>
              <a:buSzPts val="2000"/>
              <a:buNone/>
              <a:defRPr b="1">
                <a:solidFill>
                  <a:schemeClr val="dk1"/>
                </a:solidFill>
              </a:defRPr>
            </a:lvl1pPr>
            <a:lvl2pPr indent="-228600" lvl="1" marL="914400" rtl="0" algn="l">
              <a:lnSpc>
                <a:spcPct val="115000"/>
              </a:lnSpc>
              <a:spcBef>
                <a:spcPts val="400"/>
              </a:spcBef>
              <a:spcAft>
                <a:spcPts val="0"/>
              </a:spcAft>
              <a:buClr>
                <a:schemeClr val="dk1"/>
              </a:buClr>
              <a:buSzPts val="2000"/>
              <a:buNone/>
              <a:defRPr b="1">
                <a:solidFill>
                  <a:schemeClr val="dk1"/>
                </a:solidFill>
              </a:defRPr>
            </a:lvl2pPr>
            <a:lvl3pPr indent="-228600" lvl="2" marL="1371600" rtl="0" algn="l">
              <a:lnSpc>
                <a:spcPct val="115000"/>
              </a:lnSpc>
              <a:spcBef>
                <a:spcPts val="400"/>
              </a:spcBef>
              <a:spcAft>
                <a:spcPts val="0"/>
              </a:spcAft>
              <a:buClr>
                <a:schemeClr val="dk1"/>
              </a:buClr>
              <a:buSzPts val="2000"/>
              <a:buNone/>
              <a:defRPr b="1">
                <a:solidFill>
                  <a:schemeClr val="dk1"/>
                </a:solidFill>
              </a:defRPr>
            </a:lvl3pPr>
            <a:lvl4pPr indent="-228600" lvl="3" marL="1828800" rtl="0" algn="l">
              <a:lnSpc>
                <a:spcPct val="115000"/>
              </a:lnSpc>
              <a:spcBef>
                <a:spcPts val="400"/>
              </a:spcBef>
              <a:spcAft>
                <a:spcPts val="0"/>
              </a:spcAft>
              <a:buClr>
                <a:schemeClr val="dk1"/>
              </a:buClr>
              <a:buSzPts val="2000"/>
              <a:buNone/>
              <a:defRPr b="1">
                <a:solidFill>
                  <a:schemeClr val="dk1"/>
                </a:solidFill>
              </a:defRPr>
            </a:lvl4pPr>
            <a:lvl5pPr indent="-228600" lvl="4" marL="2286000" rtl="0" algn="l">
              <a:lnSpc>
                <a:spcPct val="115000"/>
              </a:lnSpc>
              <a:spcBef>
                <a:spcPts val="400"/>
              </a:spcBef>
              <a:spcAft>
                <a:spcPts val="0"/>
              </a:spcAft>
              <a:buClr>
                <a:schemeClr val="dk1"/>
              </a:buClr>
              <a:buSzPts val="2000"/>
              <a:buNone/>
              <a:defRPr b="1">
                <a:solidFill>
                  <a:schemeClr val="dk1"/>
                </a:solidFill>
              </a:defRPr>
            </a:lvl5pPr>
            <a:lvl6pPr indent="-228600" lvl="5" marL="2743200" rtl="0" algn="l">
              <a:lnSpc>
                <a:spcPct val="115000"/>
              </a:lnSpc>
              <a:spcBef>
                <a:spcPts val="400"/>
              </a:spcBef>
              <a:spcAft>
                <a:spcPts val="0"/>
              </a:spcAft>
              <a:buClr>
                <a:schemeClr val="dk1"/>
              </a:buClr>
              <a:buSzPts val="2000"/>
              <a:buNone/>
              <a:defRPr b="1">
                <a:solidFill>
                  <a:schemeClr val="dk1"/>
                </a:solidFill>
              </a:defRPr>
            </a:lvl6pPr>
            <a:lvl7pPr indent="-228600" lvl="6" marL="3200400" rtl="0" algn="l">
              <a:lnSpc>
                <a:spcPct val="115000"/>
              </a:lnSpc>
              <a:spcBef>
                <a:spcPts val="400"/>
              </a:spcBef>
              <a:spcAft>
                <a:spcPts val="0"/>
              </a:spcAft>
              <a:buClr>
                <a:schemeClr val="dk1"/>
              </a:buClr>
              <a:buSzPts val="2000"/>
              <a:buNone/>
              <a:defRPr b="1">
                <a:solidFill>
                  <a:schemeClr val="dk1"/>
                </a:solidFill>
              </a:defRPr>
            </a:lvl7pPr>
            <a:lvl8pPr indent="-228600" lvl="7" marL="3657600" rtl="0" algn="l">
              <a:lnSpc>
                <a:spcPct val="115000"/>
              </a:lnSpc>
              <a:spcBef>
                <a:spcPts val="400"/>
              </a:spcBef>
              <a:spcAft>
                <a:spcPts val="0"/>
              </a:spcAft>
              <a:buClr>
                <a:schemeClr val="dk1"/>
              </a:buClr>
              <a:buSzPts val="2000"/>
              <a:buNone/>
              <a:defRPr b="1">
                <a:solidFill>
                  <a:schemeClr val="dk1"/>
                </a:solidFill>
              </a:defRPr>
            </a:lvl8pPr>
            <a:lvl9pPr indent="-228600" lvl="8" marL="4114800" rtl="0" algn="l">
              <a:lnSpc>
                <a:spcPct val="115000"/>
              </a:lnSpc>
              <a:spcBef>
                <a:spcPts val="400"/>
              </a:spcBef>
              <a:spcAft>
                <a:spcPts val="400"/>
              </a:spcAft>
              <a:buClr>
                <a:schemeClr val="dk1"/>
              </a:buClr>
              <a:buSzPts val="2000"/>
              <a:buNone/>
              <a:defRPr b="1">
                <a:solidFill>
                  <a:schemeClr val="dk1"/>
                </a:solidFill>
              </a:defRPr>
            </a:lvl9pPr>
          </a:lstStyle>
          <a:p/>
        </p:txBody>
      </p:sp>
      <p:sp>
        <p:nvSpPr>
          <p:cNvPr id="2286" name="Google Shape;228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black">
  <p:cSld name="CUSTOM_23_1_1_1_1_1_1_1_1_2_1">
    <p:bg>
      <p:bgPr>
        <a:solidFill>
          <a:schemeClr val="dk1"/>
        </a:solidFill>
      </p:bgPr>
    </p:bg>
    <p:spTree>
      <p:nvGrpSpPr>
        <p:cNvPr id="2287" name="Shape 2287"/>
        <p:cNvGrpSpPr/>
        <p:nvPr/>
      </p:nvGrpSpPr>
      <p:grpSpPr>
        <a:xfrm>
          <a:off x="0" y="0"/>
          <a:ext cx="0" cy="0"/>
          <a:chOff x="0" y="0"/>
          <a:chExt cx="0" cy="0"/>
        </a:xfrm>
      </p:grpSpPr>
      <p:sp>
        <p:nvSpPr>
          <p:cNvPr id="2288" name="Google Shape;2288;p68"/>
          <p:cNvSpPr/>
          <p:nvPr>
            <p:ph idx="2" type="pic"/>
          </p:nvPr>
        </p:nvSpPr>
        <p:spPr>
          <a:xfrm>
            <a:off x="1006875" y="990307"/>
            <a:ext cx="1984200" cy="2006100"/>
          </a:xfrm>
          <a:prstGeom prst="rect">
            <a:avLst/>
          </a:prstGeom>
          <a:noFill/>
          <a:ln>
            <a:noFill/>
          </a:ln>
        </p:spPr>
      </p:sp>
      <p:sp>
        <p:nvSpPr>
          <p:cNvPr id="2289" name="Google Shape;2289;p68"/>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000"/>
              <a:buNone/>
              <a:defRPr sz="4400">
                <a:solidFill>
                  <a:schemeClr val="lt1"/>
                </a:solidFill>
              </a:defRPr>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290" name="Google Shape;2290;p68"/>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291" name="Google Shape;2291;p68"/>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lt1"/>
              </a:buClr>
              <a:buSzPts val="2000"/>
              <a:buNone/>
              <a:defRPr b="1">
                <a:solidFill>
                  <a:schemeClr val="lt1"/>
                </a:solidFill>
              </a:defRPr>
            </a:lvl1pPr>
            <a:lvl2pPr indent="-228600" lvl="1" marL="914400" rtl="0" algn="l">
              <a:lnSpc>
                <a:spcPct val="115000"/>
              </a:lnSpc>
              <a:spcBef>
                <a:spcPts val="400"/>
              </a:spcBef>
              <a:spcAft>
                <a:spcPts val="0"/>
              </a:spcAft>
              <a:buClr>
                <a:schemeClr val="lt1"/>
              </a:buClr>
              <a:buSzPts val="2000"/>
              <a:buNone/>
              <a:defRPr b="1">
                <a:solidFill>
                  <a:schemeClr val="lt1"/>
                </a:solidFill>
              </a:defRPr>
            </a:lvl2pPr>
            <a:lvl3pPr indent="-228600" lvl="2" marL="1371600" rtl="0" algn="l">
              <a:lnSpc>
                <a:spcPct val="115000"/>
              </a:lnSpc>
              <a:spcBef>
                <a:spcPts val="400"/>
              </a:spcBef>
              <a:spcAft>
                <a:spcPts val="0"/>
              </a:spcAft>
              <a:buClr>
                <a:schemeClr val="lt1"/>
              </a:buClr>
              <a:buSzPts val="2000"/>
              <a:buNone/>
              <a:defRPr b="1">
                <a:solidFill>
                  <a:schemeClr val="lt1"/>
                </a:solidFill>
              </a:defRPr>
            </a:lvl3pPr>
            <a:lvl4pPr indent="-228600" lvl="3" marL="1828800" rtl="0" algn="l">
              <a:lnSpc>
                <a:spcPct val="115000"/>
              </a:lnSpc>
              <a:spcBef>
                <a:spcPts val="400"/>
              </a:spcBef>
              <a:spcAft>
                <a:spcPts val="0"/>
              </a:spcAft>
              <a:buClr>
                <a:schemeClr val="lt1"/>
              </a:buClr>
              <a:buSzPts val="2000"/>
              <a:buNone/>
              <a:defRPr b="1">
                <a:solidFill>
                  <a:schemeClr val="lt1"/>
                </a:solidFill>
              </a:defRPr>
            </a:lvl4pPr>
            <a:lvl5pPr indent="-228600" lvl="4" marL="2286000" rtl="0" algn="l">
              <a:lnSpc>
                <a:spcPct val="115000"/>
              </a:lnSpc>
              <a:spcBef>
                <a:spcPts val="400"/>
              </a:spcBef>
              <a:spcAft>
                <a:spcPts val="0"/>
              </a:spcAft>
              <a:buClr>
                <a:schemeClr val="lt1"/>
              </a:buClr>
              <a:buSzPts val="2000"/>
              <a:buNone/>
              <a:defRPr b="1">
                <a:solidFill>
                  <a:schemeClr val="lt1"/>
                </a:solidFill>
              </a:defRPr>
            </a:lvl5pPr>
            <a:lvl6pPr indent="-228600" lvl="5" marL="2743200" rtl="0" algn="l">
              <a:lnSpc>
                <a:spcPct val="115000"/>
              </a:lnSpc>
              <a:spcBef>
                <a:spcPts val="400"/>
              </a:spcBef>
              <a:spcAft>
                <a:spcPts val="0"/>
              </a:spcAft>
              <a:buClr>
                <a:schemeClr val="lt1"/>
              </a:buClr>
              <a:buSzPts val="2000"/>
              <a:buNone/>
              <a:defRPr b="1">
                <a:solidFill>
                  <a:schemeClr val="lt1"/>
                </a:solidFill>
              </a:defRPr>
            </a:lvl6pPr>
            <a:lvl7pPr indent="-228600" lvl="6" marL="3200400" rtl="0" algn="l">
              <a:lnSpc>
                <a:spcPct val="115000"/>
              </a:lnSpc>
              <a:spcBef>
                <a:spcPts val="400"/>
              </a:spcBef>
              <a:spcAft>
                <a:spcPts val="0"/>
              </a:spcAft>
              <a:buClr>
                <a:schemeClr val="lt1"/>
              </a:buClr>
              <a:buSzPts val="2000"/>
              <a:buNone/>
              <a:defRPr b="1">
                <a:solidFill>
                  <a:schemeClr val="lt1"/>
                </a:solidFill>
              </a:defRPr>
            </a:lvl7pPr>
            <a:lvl8pPr indent="-228600" lvl="7" marL="3657600" rtl="0" algn="l">
              <a:lnSpc>
                <a:spcPct val="115000"/>
              </a:lnSpc>
              <a:spcBef>
                <a:spcPts val="400"/>
              </a:spcBef>
              <a:spcAft>
                <a:spcPts val="0"/>
              </a:spcAft>
              <a:buClr>
                <a:schemeClr val="lt1"/>
              </a:buClr>
              <a:buSzPts val="2000"/>
              <a:buNone/>
              <a:defRPr b="1">
                <a:solidFill>
                  <a:schemeClr val="lt1"/>
                </a:solidFill>
              </a:defRPr>
            </a:lvl8pPr>
            <a:lvl9pPr indent="-228600" lvl="8" marL="4114800" rtl="0" algn="l">
              <a:lnSpc>
                <a:spcPct val="115000"/>
              </a:lnSpc>
              <a:spcBef>
                <a:spcPts val="400"/>
              </a:spcBef>
              <a:spcAft>
                <a:spcPts val="400"/>
              </a:spcAft>
              <a:buClr>
                <a:schemeClr val="lt1"/>
              </a:buClr>
              <a:buSzPts val="2000"/>
              <a:buNone/>
              <a:defRPr b="1">
                <a:solidFill>
                  <a:schemeClr val="lt1"/>
                </a:solidFill>
              </a:defRPr>
            </a:lvl9pPr>
          </a:lstStyle>
          <a:p/>
        </p:txBody>
      </p:sp>
      <p:sp>
        <p:nvSpPr>
          <p:cNvPr id="2292" name="Google Shape;2292;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right">
  <p:cSld name="CUSTOM_22_1_1_1_1_1_1_2_1_1_1">
    <p:spTree>
      <p:nvGrpSpPr>
        <p:cNvPr id="2293" name="Shape 2293"/>
        <p:cNvGrpSpPr/>
        <p:nvPr/>
      </p:nvGrpSpPr>
      <p:grpSpPr>
        <a:xfrm>
          <a:off x="0" y="0"/>
          <a:ext cx="0" cy="0"/>
          <a:chOff x="0" y="0"/>
          <a:chExt cx="0" cy="0"/>
        </a:xfrm>
      </p:grpSpPr>
      <p:sp>
        <p:nvSpPr>
          <p:cNvPr id="2294" name="Google Shape;2294;p69"/>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295" name="Google Shape;2295;p69"/>
          <p:cNvSpPr/>
          <p:nvPr>
            <p:ph idx="2" type="pic"/>
          </p:nvPr>
        </p:nvSpPr>
        <p:spPr>
          <a:xfrm>
            <a:off x="18450" y="-9225"/>
            <a:ext cx="9144000" cy="5143500"/>
          </a:xfrm>
          <a:prstGeom prst="rect">
            <a:avLst/>
          </a:prstGeom>
          <a:noFill/>
          <a:ln>
            <a:noFill/>
          </a:ln>
        </p:spPr>
      </p:sp>
      <p:sp>
        <p:nvSpPr>
          <p:cNvPr id="2296" name="Google Shape;2296;p69"/>
          <p:cNvSpPr txBox="1"/>
          <p:nvPr>
            <p:ph idx="3" type="title"/>
          </p:nvPr>
        </p:nvSpPr>
        <p:spPr>
          <a:xfrm>
            <a:off x="5356075" y="326850"/>
            <a:ext cx="33474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297" name="Google Shape;2297;p69"/>
          <p:cNvSpPr txBox="1"/>
          <p:nvPr>
            <p:ph idx="1" type="body"/>
          </p:nvPr>
        </p:nvSpPr>
        <p:spPr>
          <a:xfrm>
            <a:off x="5458975" y="1273325"/>
            <a:ext cx="3054600" cy="35547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98" name="Google Shape;229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left">
  <p:cSld name="CUSTOM_23_1_1_1_1_1_1_2_1_1_1">
    <p:spTree>
      <p:nvGrpSpPr>
        <p:cNvPr id="2299" name="Shape 2299"/>
        <p:cNvGrpSpPr/>
        <p:nvPr/>
      </p:nvGrpSpPr>
      <p:grpSpPr>
        <a:xfrm>
          <a:off x="0" y="0"/>
          <a:ext cx="0" cy="0"/>
          <a:chOff x="0" y="0"/>
          <a:chExt cx="0" cy="0"/>
        </a:xfrm>
      </p:grpSpPr>
      <p:sp>
        <p:nvSpPr>
          <p:cNvPr id="2300" name="Google Shape;2300;p70"/>
          <p:cNvSpPr/>
          <p:nvPr>
            <p:ph idx="2" type="pic"/>
          </p:nvPr>
        </p:nvSpPr>
        <p:spPr>
          <a:xfrm>
            <a:off x="18450" y="-9225"/>
            <a:ext cx="9144000" cy="5143500"/>
          </a:xfrm>
          <a:prstGeom prst="rect">
            <a:avLst/>
          </a:prstGeom>
          <a:noFill/>
          <a:ln>
            <a:noFill/>
          </a:ln>
        </p:spPr>
      </p:sp>
      <p:sp>
        <p:nvSpPr>
          <p:cNvPr id="2301" name="Google Shape;2301;p70"/>
          <p:cNvSpPr txBox="1"/>
          <p:nvPr>
            <p:ph type="title"/>
          </p:nvPr>
        </p:nvSpPr>
        <p:spPr>
          <a:xfrm>
            <a:off x="320050" y="315900"/>
            <a:ext cx="33339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02" name="Google Shape;2302;p70"/>
          <p:cNvSpPr txBox="1"/>
          <p:nvPr>
            <p:ph idx="1" type="body"/>
          </p:nvPr>
        </p:nvSpPr>
        <p:spPr>
          <a:xfrm>
            <a:off x="420625" y="1254875"/>
            <a:ext cx="3043500" cy="357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303" name="Google Shape;230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reheader 1">
  <p:cSld name="CUSTOM_19_1">
    <p:spTree>
      <p:nvGrpSpPr>
        <p:cNvPr id="36" name="Shape 36"/>
        <p:cNvGrpSpPr/>
        <p:nvPr/>
      </p:nvGrpSpPr>
      <p:grpSpPr>
        <a:xfrm>
          <a:off x="0" y="0"/>
          <a:ext cx="0" cy="0"/>
          <a:chOff x="0" y="0"/>
          <a:chExt cx="0" cy="0"/>
        </a:xfrm>
      </p:grpSpPr>
      <p:sp>
        <p:nvSpPr>
          <p:cNvPr id="37" name="Google Shape;37;p8"/>
          <p:cNvSpPr txBox="1"/>
          <p:nvPr>
            <p:ph type="ctrTitle"/>
          </p:nvPr>
        </p:nvSpPr>
        <p:spPr>
          <a:xfrm>
            <a:off x="420625" y="1150944"/>
            <a:ext cx="8411700" cy="810000"/>
          </a:xfrm>
          <a:prstGeom prst="rect">
            <a:avLst/>
          </a:prstGeom>
        </p:spPr>
        <p:txBody>
          <a:bodyPr anchorCtr="0" anchor="t" bIns="0" lIns="0" spcFirstLastPara="1" rIns="0" wrap="square" tIns="0">
            <a:sp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38" name="Google Shape;38;p8"/>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pic>
        <p:nvPicPr>
          <p:cNvPr id="39" name="Google Shape;39;p8"/>
          <p:cNvPicPr preferRelativeResize="0"/>
          <p:nvPr/>
        </p:nvPicPr>
        <p:blipFill>
          <a:blip r:embed="rId2">
            <a:alphaModFix/>
          </a:blip>
          <a:stretch>
            <a:fillRect/>
          </a:stretch>
        </p:blipFill>
        <p:spPr>
          <a:xfrm>
            <a:off x="189975" y="3780075"/>
            <a:ext cx="3428980" cy="1414225"/>
          </a:xfrm>
          <a:prstGeom prst="rect">
            <a:avLst/>
          </a:prstGeom>
          <a:noFill/>
          <a:ln>
            <a:noFill/>
          </a:ln>
        </p:spPr>
      </p:pic>
      <p:sp>
        <p:nvSpPr>
          <p:cNvPr id="40" name="Google Shape;4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grid, left">
  <p:cSld name="CUSTOM_23_1_1_1_1_2_1_1_1_1_1">
    <p:spTree>
      <p:nvGrpSpPr>
        <p:cNvPr id="2304" name="Shape 2304"/>
        <p:cNvGrpSpPr/>
        <p:nvPr/>
      </p:nvGrpSpPr>
      <p:grpSpPr>
        <a:xfrm>
          <a:off x="0" y="0"/>
          <a:ext cx="0" cy="0"/>
          <a:chOff x="0" y="0"/>
          <a:chExt cx="0" cy="0"/>
        </a:xfrm>
      </p:grpSpPr>
      <p:sp>
        <p:nvSpPr>
          <p:cNvPr id="2305" name="Google Shape;2305;p71"/>
          <p:cNvSpPr/>
          <p:nvPr/>
        </p:nvSpPr>
        <p:spPr>
          <a:xfrm>
            <a:off x="6611100" y="-2275"/>
            <a:ext cx="253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1"/>
          <p:cNvSpPr txBox="1"/>
          <p:nvPr>
            <p:ph type="title"/>
          </p:nvPr>
        </p:nvSpPr>
        <p:spPr>
          <a:xfrm>
            <a:off x="426725" y="881335"/>
            <a:ext cx="36606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307" name="Google Shape;2307;p71"/>
          <p:cNvSpPr txBox="1"/>
          <p:nvPr>
            <p:ph idx="1" type="body"/>
          </p:nvPr>
        </p:nvSpPr>
        <p:spPr>
          <a:xfrm>
            <a:off x="417650" y="1642701"/>
            <a:ext cx="3669600" cy="2996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308" name="Google Shape;2308;p71"/>
          <p:cNvSpPr/>
          <p:nvPr>
            <p:ph idx="2" type="pic"/>
          </p:nvPr>
        </p:nvSpPr>
        <p:spPr>
          <a:xfrm>
            <a:off x="7452350" y="530400"/>
            <a:ext cx="1353000" cy="4108500"/>
          </a:xfrm>
          <a:prstGeom prst="rect">
            <a:avLst/>
          </a:prstGeom>
          <a:noFill/>
          <a:ln>
            <a:noFill/>
          </a:ln>
        </p:spPr>
      </p:sp>
      <p:sp>
        <p:nvSpPr>
          <p:cNvPr id="2309" name="Google Shape;2309;p71"/>
          <p:cNvSpPr/>
          <p:nvPr>
            <p:ph idx="3" type="pic"/>
          </p:nvPr>
        </p:nvSpPr>
        <p:spPr>
          <a:xfrm>
            <a:off x="4617725" y="530400"/>
            <a:ext cx="2782500" cy="1997700"/>
          </a:xfrm>
          <a:prstGeom prst="rect">
            <a:avLst/>
          </a:prstGeom>
          <a:noFill/>
          <a:ln>
            <a:noFill/>
          </a:ln>
        </p:spPr>
      </p:sp>
      <p:sp>
        <p:nvSpPr>
          <p:cNvPr id="2310" name="Google Shape;2310;p71"/>
          <p:cNvSpPr/>
          <p:nvPr>
            <p:ph idx="4" type="pic"/>
          </p:nvPr>
        </p:nvSpPr>
        <p:spPr>
          <a:xfrm>
            <a:off x="4617725" y="2599800"/>
            <a:ext cx="2782500" cy="2039100"/>
          </a:xfrm>
          <a:prstGeom prst="rect">
            <a:avLst/>
          </a:prstGeom>
          <a:noFill/>
          <a:ln>
            <a:noFill/>
          </a:ln>
        </p:spPr>
      </p:sp>
      <p:sp>
        <p:nvSpPr>
          <p:cNvPr id="2311" name="Google Shape;231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left">
  <p:cSld name="CUSTOM_23_1_1_2_1_1_1_1_1_1_1">
    <p:spTree>
      <p:nvGrpSpPr>
        <p:cNvPr id="2312" name="Shape 2312"/>
        <p:cNvGrpSpPr/>
        <p:nvPr/>
      </p:nvGrpSpPr>
      <p:grpSpPr>
        <a:xfrm>
          <a:off x="0" y="0"/>
          <a:ext cx="0" cy="0"/>
          <a:chOff x="0" y="0"/>
          <a:chExt cx="0" cy="0"/>
        </a:xfrm>
      </p:grpSpPr>
      <p:pic>
        <p:nvPicPr>
          <p:cNvPr id="2313" name="Google Shape;2313;p72"/>
          <p:cNvPicPr preferRelativeResize="0"/>
          <p:nvPr/>
        </p:nvPicPr>
        <p:blipFill>
          <a:blip r:embed="rId2">
            <a:alphaModFix/>
          </a:blip>
          <a:stretch>
            <a:fillRect/>
          </a:stretch>
        </p:blipFill>
        <p:spPr>
          <a:xfrm>
            <a:off x="0" y="-2225"/>
            <a:ext cx="9144003" cy="5147949"/>
          </a:xfrm>
          <a:prstGeom prst="rect">
            <a:avLst/>
          </a:prstGeom>
          <a:noFill/>
          <a:ln>
            <a:noFill/>
          </a:ln>
        </p:spPr>
      </p:pic>
      <p:sp>
        <p:nvSpPr>
          <p:cNvPr id="2314" name="Google Shape;2314;p72"/>
          <p:cNvSpPr/>
          <p:nvPr/>
        </p:nvSpPr>
        <p:spPr>
          <a:xfrm>
            <a:off x="320050" y="544400"/>
            <a:ext cx="7543800" cy="380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txBox="1"/>
          <p:nvPr>
            <p:ph type="title"/>
          </p:nvPr>
        </p:nvSpPr>
        <p:spPr>
          <a:xfrm>
            <a:off x="426725" y="1144150"/>
            <a:ext cx="2508600" cy="5409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316" name="Google Shape;2316;p72"/>
          <p:cNvSpPr txBox="1"/>
          <p:nvPr>
            <p:ph idx="1" type="body"/>
          </p:nvPr>
        </p:nvSpPr>
        <p:spPr>
          <a:xfrm>
            <a:off x="417650" y="1873100"/>
            <a:ext cx="2517600" cy="1942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317" name="Google Shape;2317;p72"/>
          <p:cNvSpPr/>
          <p:nvPr>
            <p:ph idx="2" type="pic"/>
          </p:nvPr>
        </p:nvSpPr>
        <p:spPr>
          <a:xfrm>
            <a:off x="7675230" y="1144150"/>
            <a:ext cx="1472100" cy="2518800"/>
          </a:xfrm>
          <a:prstGeom prst="rect">
            <a:avLst/>
          </a:prstGeom>
          <a:noFill/>
          <a:ln>
            <a:noFill/>
          </a:ln>
        </p:spPr>
      </p:sp>
      <p:sp>
        <p:nvSpPr>
          <p:cNvPr id="2318" name="Google Shape;2318;p72"/>
          <p:cNvSpPr/>
          <p:nvPr>
            <p:ph idx="3" type="pic"/>
          </p:nvPr>
        </p:nvSpPr>
        <p:spPr>
          <a:xfrm>
            <a:off x="6201934" y="1144150"/>
            <a:ext cx="1472100" cy="2518800"/>
          </a:xfrm>
          <a:prstGeom prst="rect">
            <a:avLst/>
          </a:prstGeom>
          <a:noFill/>
          <a:ln>
            <a:noFill/>
          </a:ln>
        </p:spPr>
      </p:sp>
      <p:sp>
        <p:nvSpPr>
          <p:cNvPr id="2319" name="Google Shape;2319;p72"/>
          <p:cNvSpPr/>
          <p:nvPr>
            <p:ph idx="4" type="pic"/>
          </p:nvPr>
        </p:nvSpPr>
        <p:spPr>
          <a:xfrm>
            <a:off x="4728604" y="1144150"/>
            <a:ext cx="1472100" cy="2518800"/>
          </a:xfrm>
          <a:prstGeom prst="rect">
            <a:avLst/>
          </a:prstGeom>
          <a:noFill/>
          <a:ln>
            <a:noFill/>
          </a:ln>
        </p:spPr>
      </p:sp>
      <p:sp>
        <p:nvSpPr>
          <p:cNvPr id="2320" name="Google Shape;2320;p72"/>
          <p:cNvSpPr/>
          <p:nvPr>
            <p:ph idx="5" type="pic"/>
          </p:nvPr>
        </p:nvSpPr>
        <p:spPr>
          <a:xfrm>
            <a:off x="3255275" y="1144150"/>
            <a:ext cx="1472100" cy="2518800"/>
          </a:xfrm>
          <a:prstGeom prst="rect">
            <a:avLst/>
          </a:prstGeom>
          <a:noFill/>
          <a:ln>
            <a:noFill/>
          </a:ln>
        </p:spPr>
      </p:sp>
      <p:sp>
        <p:nvSpPr>
          <p:cNvPr id="2321" name="Google Shape;232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ayout">
  <p:cSld name="CUSTOM_22_1_1_1_1_1_1_1_1_1_1_1">
    <p:spTree>
      <p:nvGrpSpPr>
        <p:cNvPr id="2322" name="Shape 2322"/>
        <p:cNvGrpSpPr/>
        <p:nvPr/>
      </p:nvGrpSpPr>
      <p:grpSpPr>
        <a:xfrm>
          <a:off x="0" y="0"/>
          <a:ext cx="0" cy="0"/>
          <a:chOff x="0" y="0"/>
          <a:chExt cx="0" cy="0"/>
        </a:xfrm>
      </p:grpSpPr>
      <p:sp>
        <p:nvSpPr>
          <p:cNvPr id="2323" name="Google Shape;2323;p73"/>
          <p:cNvSpPr txBox="1"/>
          <p:nvPr>
            <p:ph idx="1" type="body"/>
          </p:nvPr>
        </p:nvSpPr>
        <p:spPr>
          <a:xfrm>
            <a:off x="420625" y="1301025"/>
            <a:ext cx="3355800" cy="1260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24" name="Google Shape;2324;p73"/>
          <p:cNvSpPr txBox="1"/>
          <p:nvPr>
            <p:ph type="title"/>
          </p:nvPr>
        </p:nvSpPr>
        <p:spPr>
          <a:xfrm>
            <a:off x="424925" y="511525"/>
            <a:ext cx="3355800" cy="3726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325" name="Google Shape;2325;p73"/>
          <p:cNvSpPr txBox="1"/>
          <p:nvPr/>
        </p:nvSpPr>
        <p:spPr>
          <a:xfrm>
            <a:off x="0" y="0"/>
            <a:ext cx="323700" cy="2561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326" name="Google Shape;2326;p73"/>
          <p:cNvSpPr/>
          <p:nvPr>
            <p:ph idx="2" type="pic"/>
          </p:nvPr>
        </p:nvSpPr>
        <p:spPr>
          <a:xfrm>
            <a:off x="4197100" y="-18450"/>
            <a:ext cx="4947000" cy="2587800"/>
          </a:xfrm>
          <a:prstGeom prst="rect">
            <a:avLst/>
          </a:prstGeom>
          <a:noFill/>
          <a:ln>
            <a:noFill/>
          </a:ln>
        </p:spPr>
      </p:sp>
      <p:sp>
        <p:nvSpPr>
          <p:cNvPr id="2327" name="Google Shape;2327;p73"/>
          <p:cNvSpPr txBox="1"/>
          <p:nvPr>
            <p:ph idx="3" type="subTitle"/>
          </p:nvPr>
        </p:nvSpPr>
        <p:spPr>
          <a:xfrm>
            <a:off x="738175"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328" name="Google Shape;2328;p73"/>
          <p:cNvSpPr txBox="1"/>
          <p:nvPr>
            <p:ph idx="4" type="body"/>
          </p:nvPr>
        </p:nvSpPr>
        <p:spPr>
          <a:xfrm>
            <a:off x="738175" y="3519658"/>
            <a:ext cx="1355700" cy="249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329" name="Google Shape;2329;p73"/>
          <p:cNvSpPr txBox="1"/>
          <p:nvPr>
            <p:ph idx="5" type="body"/>
          </p:nvPr>
        </p:nvSpPr>
        <p:spPr>
          <a:xfrm>
            <a:off x="738175" y="3884575"/>
            <a:ext cx="1355700" cy="94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400"/>
              </a:spcBef>
              <a:spcAft>
                <a:spcPts val="0"/>
              </a:spcAft>
              <a:buSzPts val="800"/>
              <a:buChar char="○"/>
              <a:defRPr sz="800"/>
            </a:lvl2pPr>
            <a:lvl3pPr indent="-279400" lvl="2" marL="1371600" rtl="0">
              <a:lnSpc>
                <a:spcPct val="100000"/>
              </a:lnSpc>
              <a:spcBef>
                <a:spcPts val="400"/>
              </a:spcBef>
              <a:spcAft>
                <a:spcPts val="0"/>
              </a:spcAft>
              <a:buSzPts val="800"/>
              <a:buChar char="■"/>
              <a:defRPr sz="800"/>
            </a:lvl3pPr>
            <a:lvl4pPr indent="-279400" lvl="3" marL="1828800" rtl="0">
              <a:lnSpc>
                <a:spcPct val="100000"/>
              </a:lnSpc>
              <a:spcBef>
                <a:spcPts val="400"/>
              </a:spcBef>
              <a:spcAft>
                <a:spcPts val="0"/>
              </a:spcAft>
              <a:buSzPts val="800"/>
              <a:buChar char="●"/>
              <a:defRPr sz="800"/>
            </a:lvl4pPr>
            <a:lvl5pPr indent="-279400" lvl="4" marL="2286000" rtl="0">
              <a:lnSpc>
                <a:spcPct val="100000"/>
              </a:lnSpc>
              <a:spcBef>
                <a:spcPts val="400"/>
              </a:spcBef>
              <a:spcAft>
                <a:spcPts val="0"/>
              </a:spcAft>
              <a:buSzPts val="800"/>
              <a:buChar char="○"/>
              <a:defRPr sz="800"/>
            </a:lvl5pPr>
            <a:lvl6pPr indent="-279400" lvl="5" marL="2743200" rtl="0">
              <a:lnSpc>
                <a:spcPct val="100000"/>
              </a:lnSpc>
              <a:spcBef>
                <a:spcPts val="400"/>
              </a:spcBef>
              <a:spcAft>
                <a:spcPts val="0"/>
              </a:spcAft>
              <a:buSzPts val="800"/>
              <a:buChar char="■"/>
              <a:defRPr sz="800"/>
            </a:lvl6pPr>
            <a:lvl7pPr indent="-279400" lvl="6" marL="3200400" rtl="0">
              <a:lnSpc>
                <a:spcPct val="100000"/>
              </a:lnSpc>
              <a:spcBef>
                <a:spcPts val="400"/>
              </a:spcBef>
              <a:spcAft>
                <a:spcPts val="0"/>
              </a:spcAft>
              <a:buSzPts val="800"/>
              <a:buChar char="●"/>
              <a:defRPr sz="800"/>
            </a:lvl7pPr>
            <a:lvl8pPr indent="-279400" lvl="7" marL="3657600" rtl="0">
              <a:lnSpc>
                <a:spcPct val="100000"/>
              </a:lnSpc>
              <a:spcBef>
                <a:spcPts val="400"/>
              </a:spcBef>
              <a:spcAft>
                <a:spcPts val="0"/>
              </a:spcAft>
              <a:buSzPts val="800"/>
              <a:buChar char="○"/>
              <a:defRPr sz="800"/>
            </a:lvl8pPr>
            <a:lvl9pPr indent="-279400" lvl="8" marL="4114800" rtl="0">
              <a:lnSpc>
                <a:spcPct val="100000"/>
              </a:lnSpc>
              <a:spcBef>
                <a:spcPts val="400"/>
              </a:spcBef>
              <a:spcAft>
                <a:spcPts val="400"/>
              </a:spcAft>
              <a:buSzPts val="800"/>
              <a:buChar char="■"/>
              <a:defRPr sz="800"/>
            </a:lvl9pPr>
          </a:lstStyle>
          <a:p/>
        </p:txBody>
      </p:sp>
      <p:sp>
        <p:nvSpPr>
          <p:cNvPr id="2330" name="Google Shape;2330;p73"/>
          <p:cNvSpPr txBox="1"/>
          <p:nvPr>
            <p:ph idx="6" type="subTitle"/>
          </p:nvPr>
        </p:nvSpPr>
        <p:spPr>
          <a:xfrm>
            <a:off x="6611100"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331" name="Google Shape;2331;p73"/>
          <p:cNvSpPr txBox="1"/>
          <p:nvPr>
            <p:ph idx="7" type="body"/>
          </p:nvPr>
        </p:nvSpPr>
        <p:spPr>
          <a:xfrm>
            <a:off x="6611100" y="3519658"/>
            <a:ext cx="1355700" cy="249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332" name="Google Shape;2332;p73"/>
          <p:cNvSpPr txBox="1"/>
          <p:nvPr>
            <p:ph idx="8" type="body"/>
          </p:nvPr>
        </p:nvSpPr>
        <p:spPr>
          <a:xfrm>
            <a:off x="6611100" y="3884575"/>
            <a:ext cx="1355700" cy="94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400"/>
              </a:spcBef>
              <a:spcAft>
                <a:spcPts val="0"/>
              </a:spcAft>
              <a:buSzPts val="800"/>
              <a:buChar char="○"/>
              <a:defRPr sz="800"/>
            </a:lvl2pPr>
            <a:lvl3pPr indent="-279400" lvl="2" marL="1371600" rtl="0">
              <a:lnSpc>
                <a:spcPct val="100000"/>
              </a:lnSpc>
              <a:spcBef>
                <a:spcPts val="400"/>
              </a:spcBef>
              <a:spcAft>
                <a:spcPts val="0"/>
              </a:spcAft>
              <a:buSzPts val="800"/>
              <a:buChar char="■"/>
              <a:defRPr sz="800"/>
            </a:lvl3pPr>
            <a:lvl4pPr indent="-279400" lvl="3" marL="1828800" rtl="0">
              <a:lnSpc>
                <a:spcPct val="100000"/>
              </a:lnSpc>
              <a:spcBef>
                <a:spcPts val="400"/>
              </a:spcBef>
              <a:spcAft>
                <a:spcPts val="0"/>
              </a:spcAft>
              <a:buSzPts val="800"/>
              <a:buChar char="●"/>
              <a:defRPr sz="800"/>
            </a:lvl4pPr>
            <a:lvl5pPr indent="-279400" lvl="4" marL="2286000" rtl="0">
              <a:lnSpc>
                <a:spcPct val="100000"/>
              </a:lnSpc>
              <a:spcBef>
                <a:spcPts val="400"/>
              </a:spcBef>
              <a:spcAft>
                <a:spcPts val="0"/>
              </a:spcAft>
              <a:buSzPts val="800"/>
              <a:buChar char="○"/>
              <a:defRPr sz="800"/>
            </a:lvl5pPr>
            <a:lvl6pPr indent="-279400" lvl="5" marL="2743200" rtl="0">
              <a:lnSpc>
                <a:spcPct val="100000"/>
              </a:lnSpc>
              <a:spcBef>
                <a:spcPts val="400"/>
              </a:spcBef>
              <a:spcAft>
                <a:spcPts val="0"/>
              </a:spcAft>
              <a:buSzPts val="800"/>
              <a:buChar char="■"/>
              <a:defRPr sz="800"/>
            </a:lvl6pPr>
            <a:lvl7pPr indent="-279400" lvl="6" marL="3200400" rtl="0">
              <a:lnSpc>
                <a:spcPct val="100000"/>
              </a:lnSpc>
              <a:spcBef>
                <a:spcPts val="400"/>
              </a:spcBef>
              <a:spcAft>
                <a:spcPts val="0"/>
              </a:spcAft>
              <a:buSzPts val="800"/>
              <a:buChar char="●"/>
              <a:defRPr sz="800"/>
            </a:lvl7pPr>
            <a:lvl8pPr indent="-279400" lvl="7" marL="3657600" rtl="0">
              <a:lnSpc>
                <a:spcPct val="100000"/>
              </a:lnSpc>
              <a:spcBef>
                <a:spcPts val="400"/>
              </a:spcBef>
              <a:spcAft>
                <a:spcPts val="0"/>
              </a:spcAft>
              <a:buSzPts val="800"/>
              <a:buChar char="○"/>
              <a:defRPr sz="800"/>
            </a:lvl8pPr>
            <a:lvl9pPr indent="-279400" lvl="8" marL="4114800" rtl="0">
              <a:lnSpc>
                <a:spcPct val="100000"/>
              </a:lnSpc>
              <a:spcBef>
                <a:spcPts val="400"/>
              </a:spcBef>
              <a:spcAft>
                <a:spcPts val="400"/>
              </a:spcAft>
              <a:buSzPts val="800"/>
              <a:buChar char="■"/>
              <a:defRPr sz="800"/>
            </a:lvl9pPr>
          </a:lstStyle>
          <a:p/>
        </p:txBody>
      </p:sp>
      <p:sp>
        <p:nvSpPr>
          <p:cNvPr id="2333" name="Google Shape;2333;p73"/>
          <p:cNvSpPr txBox="1"/>
          <p:nvPr>
            <p:ph idx="9" type="subTitle"/>
          </p:nvPr>
        </p:nvSpPr>
        <p:spPr>
          <a:xfrm>
            <a:off x="3674613"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334" name="Google Shape;2334;p73"/>
          <p:cNvSpPr txBox="1"/>
          <p:nvPr>
            <p:ph idx="13" type="body"/>
          </p:nvPr>
        </p:nvSpPr>
        <p:spPr>
          <a:xfrm>
            <a:off x="3674613" y="3519658"/>
            <a:ext cx="1355700" cy="2490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355600" lvl="1" marL="914400" rtl="0">
              <a:lnSpc>
                <a:spcPct val="100000"/>
              </a:lnSpc>
              <a:spcBef>
                <a:spcPts val="800"/>
              </a:spcBef>
              <a:spcAft>
                <a:spcPts val="0"/>
              </a:spcAft>
              <a:buSzPts val="2000"/>
              <a:buChar char="○"/>
              <a:defRPr/>
            </a:lvl2pPr>
            <a:lvl3pPr indent="-355600" lvl="2" marL="1371600" rtl="0">
              <a:lnSpc>
                <a:spcPct val="100000"/>
              </a:lnSpc>
              <a:spcBef>
                <a:spcPts val="800"/>
              </a:spcBef>
              <a:spcAft>
                <a:spcPts val="0"/>
              </a:spcAft>
              <a:buSzPts val="2000"/>
              <a:buChar char="■"/>
              <a:defRPr/>
            </a:lvl3pPr>
            <a:lvl4pPr indent="-355600" lvl="3" marL="1828800" rtl="0">
              <a:lnSpc>
                <a:spcPct val="100000"/>
              </a:lnSpc>
              <a:spcBef>
                <a:spcPts val="800"/>
              </a:spcBef>
              <a:spcAft>
                <a:spcPts val="0"/>
              </a:spcAft>
              <a:buSzPts val="2000"/>
              <a:buChar char="●"/>
              <a:defRPr/>
            </a:lvl4pPr>
            <a:lvl5pPr indent="-355600" lvl="4" marL="2286000" rtl="0">
              <a:lnSpc>
                <a:spcPct val="100000"/>
              </a:lnSpc>
              <a:spcBef>
                <a:spcPts val="800"/>
              </a:spcBef>
              <a:spcAft>
                <a:spcPts val="0"/>
              </a:spcAft>
              <a:buSzPts val="2000"/>
              <a:buChar char="○"/>
              <a:defRPr/>
            </a:lvl5pPr>
            <a:lvl6pPr indent="-355600" lvl="5" marL="2743200" rtl="0">
              <a:lnSpc>
                <a:spcPct val="100000"/>
              </a:lnSpc>
              <a:spcBef>
                <a:spcPts val="800"/>
              </a:spcBef>
              <a:spcAft>
                <a:spcPts val="0"/>
              </a:spcAft>
              <a:buSzPts val="2000"/>
              <a:buChar char="■"/>
              <a:defRPr/>
            </a:lvl6pPr>
            <a:lvl7pPr indent="-355600" lvl="6" marL="3200400" rtl="0">
              <a:lnSpc>
                <a:spcPct val="100000"/>
              </a:lnSpc>
              <a:spcBef>
                <a:spcPts val="800"/>
              </a:spcBef>
              <a:spcAft>
                <a:spcPts val="0"/>
              </a:spcAft>
              <a:buSzPts val="2000"/>
              <a:buChar char="●"/>
              <a:defRPr/>
            </a:lvl7pPr>
            <a:lvl8pPr indent="-355600" lvl="7" marL="3657600" rtl="0">
              <a:lnSpc>
                <a:spcPct val="100000"/>
              </a:lnSpc>
              <a:spcBef>
                <a:spcPts val="800"/>
              </a:spcBef>
              <a:spcAft>
                <a:spcPts val="0"/>
              </a:spcAft>
              <a:buSzPts val="2000"/>
              <a:buChar char="○"/>
              <a:defRPr/>
            </a:lvl8pPr>
            <a:lvl9pPr indent="-355600" lvl="8" marL="4114800" rtl="0">
              <a:lnSpc>
                <a:spcPct val="100000"/>
              </a:lnSpc>
              <a:spcBef>
                <a:spcPts val="800"/>
              </a:spcBef>
              <a:spcAft>
                <a:spcPts val="800"/>
              </a:spcAft>
              <a:buSzPts val="2000"/>
              <a:buChar char="■"/>
              <a:defRPr/>
            </a:lvl9pPr>
          </a:lstStyle>
          <a:p/>
        </p:txBody>
      </p:sp>
      <p:sp>
        <p:nvSpPr>
          <p:cNvPr id="2335" name="Google Shape;2335;p73"/>
          <p:cNvSpPr txBox="1"/>
          <p:nvPr>
            <p:ph idx="14" type="body"/>
          </p:nvPr>
        </p:nvSpPr>
        <p:spPr>
          <a:xfrm>
            <a:off x="3674613" y="3884575"/>
            <a:ext cx="1355700" cy="9435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279400" lvl="1" marL="914400" rtl="0">
              <a:spcBef>
                <a:spcPts val="400"/>
              </a:spcBef>
              <a:spcAft>
                <a:spcPts val="0"/>
              </a:spcAft>
              <a:buSzPts val="800"/>
              <a:buChar char="○"/>
              <a:defRPr sz="800"/>
            </a:lvl2pPr>
            <a:lvl3pPr indent="-279400" lvl="2" marL="1371600" rtl="0">
              <a:spcBef>
                <a:spcPts val="400"/>
              </a:spcBef>
              <a:spcAft>
                <a:spcPts val="0"/>
              </a:spcAft>
              <a:buSzPts val="800"/>
              <a:buChar char="■"/>
              <a:defRPr sz="800"/>
            </a:lvl3pPr>
            <a:lvl4pPr indent="-279400" lvl="3" marL="1828800" rtl="0">
              <a:spcBef>
                <a:spcPts val="400"/>
              </a:spcBef>
              <a:spcAft>
                <a:spcPts val="0"/>
              </a:spcAft>
              <a:buSzPts val="800"/>
              <a:buChar char="●"/>
              <a:defRPr sz="800"/>
            </a:lvl4pPr>
            <a:lvl5pPr indent="-279400" lvl="4" marL="2286000" rtl="0">
              <a:spcBef>
                <a:spcPts val="400"/>
              </a:spcBef>
              <a:spcAft>
                <a:spcPts val="0"/>
              </a:spcAft>
              <a:buSzPts val="800"/>
              <a:buChar char="○"/>
              <a:defRPr sz="800"/>
            </a:lvl5pPr>
            <a:lvl6pPr indent="-279400" lvl="5" marL="2743200" rtl="0">
              <a:spcBef>
                <a:spcPts val="400"/>
              </a:spcBef>
              <a:spcAft>
                <a:spcPts val="0"/>
              </a:spcAft>
              <a:buSzPts val="800"/>
              <a:buChar char="■"/>
              <a:defRPr sz="800"/>
            </a:lvl6pPr>
            <a:lvl7pPr indent="-279400" lvl="6" marL="3200400" rtl="0">
              <a:spcBef>
                <a:spcPts val="400"/>
              </a:spcBef>
              <a:spcAft>
                <a:spcPts val="0"/>
              </a:spcAft>
              <a:buSzPts val="800"/>
              <a:buChar char="●"/>
              <a:defRPr sz="800"/>
            </a:lvl7pPr>
            <a:lvl8pPr indent="-279400" lvl="7" marL="3657600" rtl="0">
              <a:spcBef>
                <a:spcPts val="400"/>
              </a:spcBef>
              <a:spcAft>
                <a:spcPts val="0"/>
              </a:spcAft>
              <a:buSzPts val="800"/>
              <a:buChar char="○"/>
              <a:defRPr sz="800"/>
            </a:lvl8pPr>
            <a:lvl9pPr indent="-279400" lvl="8" marL="4114800" rtl="0">
              <a:spcBef>
                <a:spcPts val="400"/>
              </a:spcBef>
              <a:spcAft>
                <a:spcPts val="400"/>
              </a:spcAft>
              <a:buSzPts val="800"/>
              <a:buChar char="■"/>
              <a:defRPr sz="800"/>
            </a:lvl9pPr>
          </a:lstStyle>
          <a:p/>
        </p:txBody>
      </p:sp>
      <p:sp>
        <p:nvSpPr>
          <p:cNvPr id="2336" name="Google Shape;2336;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for facts or numbers">
  <p:cSld name="CUSTOM_23_1_1_1_1_1_1_1_1_1_1_1">
    <p:spTree>
      <p:nvGrpSpPr>
        <p:cNvPr id="2337" name="Shape 2337"/>
        <p:cNvGrpSpPr/>
        <p:nvPr/>
      </p:nvGrpSpPr>
      <p:grpSpPr>
        <a:xfrm>
          <a:off x="0" y="0"/>
          <a:ext cx="0" cy="0"/>
          <a:chOff x="0" y="0"/>
          <a:chExt cx="0" cy="0"/>
        </a:xfrm>
      </p:grpSpPr>
      <p:sp>
        <p:nvSpPr>
          <p:cNvPr id="2338" name="Google Shape;2338;p74"/>
          <p:cNvSpPr/>
          <p:nvPr>
            <p:ph idx="2" type="pic"/>
          </p:nvPr>
        </p:nvSpPr>
        <p:spPr>
          <a:xfrm>
            <a:off x="18450" y="-9225"/>
            <a:ext cx="9144000" cy="5143500"/>
          </a:xfrm>
          <a:prstGeom prst="rect">
            <a:avLst/>
          </a:prstGeom>
          <a:noFill/>
          <a:ln>
            <a:noFill/>
          </a:ln>
        </p:spPr>
      </p:sp>
      <p:sp>
        <p:nvSpPr>
          <p:cNvPr id="2339" name="Google Shape;2339;p74"/>
          <p:cNvSpPr txBox="1"/>
          <p:nvPr>
            <p:ph type="title"/>
          </p:nvPr>
        </p:nvSpPr>
        <p:spPr>
          <a:xfrm>
            <a:off x="0" y="-9225"/>
            <a:ext cx="9022200" cy="5152800"/>
          </a:xfrm>
          <a:prstGeom prst="rect">
            <a:avLst/>
          </a:prstGeom>
          <a:solidFill>
            <a:srgbClr val="191919">
              <a:alpha val="74300"/>
            </a:srgbClr>
          </a:solidFill>
        </p:spPr>
        <p:txBody>
          <a:bodyPr anchorCtr="0" anchor="t" bIns="182875" lIns="411475" spcFirstLastPara="1" rIns="91425" wrap="square" tIns="320025">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40" name="Google Shape;2340;p74"/>
          <p:cNvSpPr txBox="1"/>
          <p:nvPr>
            <p:ph idx="1" type="body"/>
          </p:nvPr>
        </p:nvSpPr>
        <p:spPr>
          <a:xfrm>
            <a:off x="420625" y="1485525"/>
            <a:ext cx="3663000" cy="6735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accent1"/>
              </a:buClr>
              <a:buSzPts val="3600"/>
              <a:buChar char="●"/>
              <a:defRPr b="1" sz="3600">
                <a:solidFill>
                  <a:schemeClr val="accent1"/>
                </a:solidFill>
              </a:defRPr>
            </a:lvl1pPr>
            <a:lvl2pPr indent="-457200" lvl="1" marL="914400" rtl="0">
              <a:spcBef>
                <a:spcPts val="800"/>
              </a:spcBef>
              <a:spcAft>
                <a:spcPts val="0"/>
              </a:spcAft>
              <a:buClr>
                <a:schemeClr val="accent1"/>
              </a:buClr>
              <a:buSzPts val="3600"/>
              <a:buChar char="○"/>
              <a:defRPr b="1" sz="3600">
                <a:solidFill>
                  <a:schemeClr val="accent1"/>
                </a:solidFill>
              </a:defRPr>
            </a:lvl2pPr>
            <a:lvl3pPr indent="-457200" lvl="2" marL="1371600" rtl="0">
              <a:spcBef>
                <a:spcPts val="800"/>
              </a:spcBef>
              <a:spcAft>
                <a:spcPts val="0"/>
              </a:spcAft>
              <a:buClr>
                <a:schemeClr val="accent1"/>
              </a:buClr>
              <a:buSzPts val="3600"/>
              <a:buChar char="■"/>
              <a:defRPr b="1" sz="3600">
                <a:solidFill>
                  <a:schemeClr val="accent1"/>
                </a:solidFill>
              </a:defRPr>
            </a:lvl3pPr>
            <a:lvl4pPr indent="-457200" lvl="3" marL="1828800" rtl="0">
              <a:spcBef>
                <a:spcPts val="800"/>
              </a:spcBef>
              <a:spcAft>
                <a:spcPts val="0"/>
              </a:spcAft>
              <a:buClr>
                <a:schemeClr val="accent1"/>
              </a:buClr>
              <a:buSzPts val="3600"/>
              <a:buChar char="●"/>
              <a:defRPr b="1" sz="3600">
                <a:solidFill>
                  <a:schemeClr val="accent1"/>
                </a:solidFill>
              </a:defRPr>
            </a:lvl4pPr>
            <a:lvl5pPr indent="-457200" lvl="4" marL="2286000" rtl="0">
              <a:spcBef>
                <a:spcPts val="800"/>
              </a:spcBef>
              <a:spcAft>
                <a:spcPts val="0"/>
              </a:spcAft>
              <a:buClr>
                <a:schemeClr val="accent1"/>
              </a:buClr>
              <a:buSzPts val="3600"/>
              <a:buChar char="○"/>
              <a:defRPr b="1" sz="3600">
                <a:solidFill>
                  <a:schemeClr val="accent1"/>
                </a:solidFill>
              </a:defRPr>
            </a:lvl5pPr>
            <a:lvl6pPr indent="-457200" lvl="5" marL="2743200" rtl="0">
              <a:spcBef>
                <a:spcPts val="800"/>
              </a:spcBef>
              <a:spcAft>
                <a:spcPts val="0"/>
              </a:spcAft>
              <a:buClr>
                <a:schemeClr val="accent1"/>
              </a:buClr>
              <a:buSzPts val="3600"/>
              <a:buChar char="■"/>
              <a:defRPr b="1" sz="3600">
                <a:solidFill>
                  <a:schemeClr val="accent1"/>
                </a:solidFill>
              </a:defRPr>
            </a:lvl6pPr>
            <a:lvl7pPr indent="-457200" lvl="6" marL="3200400" rtl="0">
              <a:spcBef>
                <a:spcPts val="800"/>
              </a:spcBef>
              <a:spcAft>
                <a:spcPts val="0"/>
              </a:spcAft>
              <a:buClr>
                <a:schemeClr val="accent1"/>
              </a:buClr>
              <a:buSzPts val="3600"/>
              <a:buChar char="●"/>
              <a:defRPr b="1" sz="3600">
                <a:solidFill>
                  <a:schemeClr val="accent1"/>
                </a:solidFill>
              </a:defRPr>
            </a:lvl7pPr>
            <a:lvl8pPr indent="-457200" lvl="7" marL="3657600" rtl="0">
              <a:spcBef>
                <a:spcPts val="800"/>
              </a:spcBef>
              <a:spcAft>
                <a:spcPts val="0"/>
              </a:spcAft>
              <a:buClr>
                <a:schemeClr val="accent1"/>
              </a:buClr>
              <a:buSzPts val="3600"/>
              <a:buChar char="○"/>
              <a:defRPr b="1" sz="3600">
                <a:solidFill>
                  <a:schemeClr val="accent1"/>
                </a:solidFill>
              </a:defRPr>
            </a:lvl8pPr>
            <a:lvl9pPr indent="-457200" lvl="8" marL="4114800" rtl="0">
              <a:spcBef>
                <a:spcPts val="800"/>
              </a:spcBef>
              <a:spcAft>
                <a:spcPts val="800"/>
              </a:spcAft>
              <a:buClr>
                <a:schemeClr val="accent1"/>
              </a:buClr>
              <a:buSzPts val="3600"/>
              <a:buChar char="■"/>
              <a:defRPr b="1" sz="3600">
                <a:solidFill>
                  <a:schemeClr val="accent1"/>
                </a:solidFill>
              </a:defRPr>
            </a:lvl9pPr>
          </a:lstStyle>
          <a:p/>
        </p:txBody>
      </p:sp>
      <p:sp>
        <p:nvSpPr>
          <p:cNvPr id="2341" name="Google Shape;2341;p74"/>
          <p:cNvSpPr txBox="1"/>
          <p:nvPr>
            <p:ph idx="3" type="body"/>
          </p:nvPr>
        </p:nvSpPr>
        <p:spPr>
          <a:xfrm>
            <a:off x="420625" y="2235000"/>
            <a:ext cx="3663000" cy="3345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b="1">
                <a:solidFill>
                  <a:schemeClr val="lt1"/>
                </a:solidFill>
              </a:defRPr>
            </a:lvl1pPr>
            <a:lvl2pPr indent="-355600" lvl="1" marL="914400" rtl="0">
              <a:spcBef>
                <a:spcPts val="800"/>
              </a:spcBef>
              <a:spcAft>
                <a:spcPts val="0"/>
              </a:spcAft>
              <a:buClr>
                <a:schemeClr val="lt1"/>
              </a:buClr>
              <a:buSzPts val="2000"/>
              <a:buChar char="○"/>
              <a:defRPr b="1">
                <a:solidFill>
                  <a:schemeClr val="lt1"/>
                </a:solidFill>
              </a:defRPr>
            </a:lvl2pPr>
            <a:lvl3pPr indent="-355600" lvl="2" marL="1371600" rtl="0">
              <a:spcBef>
                <a:spcPts val="800"/>
              </a:spcBef>
              <a:spcAft>
                <a:spcPts val="0"/>
              </a:spcAft>
              <a:buClr>
                <a:schemeClr val="lt1"/>
              </a:buClr>
              <a:buSzPts val="2000"/>
              <a:buChar char="■"/>
              <a:defRPr b="1">
                <a:solidFill>
                  <a:schemeClr val="lt1"/>
                </a:solidFill>
              </a:defRPr>
            </a:lvl3pPr>
            <a:lvl4pPr indent="-355600" lvl="3" marL="1828800" rtl="0">
              <a:spcBef>
                <a:spcPts val="800"/>
              </a:spcBef>
              <a:spcAft>
                <a:spcPts val="0"/>
              </a:spcAft>
              <a:buClr>
                <a:schemeClr val="lt1"/>
              </a:buClr>
              <a:buSzPts val="2000"/>
              <a:buChar char="●"/>
              <a:defRPr b="1">
                <a:solidFill>
                  <a:schemeClr val="lt1"/>
                </a:solidFill>
              </a:defRPr>
            </a:lvl4pPr>
            <a:lvl5pPr indent="-355600" lvl="4" marL="2286000" rtl="0">
              <a:spcBef>
                <a:spcPts val="800"/>
              </a:spcBef>
              <a:spcAft>
                <a:spcPts val="0"/>
              </a:spcAft>
              <a:buClr>
                <a:schemeClr val="lt1"/>
              </a:buClr>
              <a:buSzPts val="2000"/>
              <a:buChar char="○"/>
              <a:defRPr b="1">
                <a:solidFill>
                  <a:schemeClr val="lt1"/>
                </a:solidFill>
              </a:defRPr>
            </a:lvl5pPr>
            <a:lvl6pPr indent="-355600" lvl="5" marL="2743200" rtl="0">
              <a:spcBef>
                <a:spcPts val="800"/>
              </a:spcBef>
              <a:spcAft>
                <a:spcPts val="0"/>
              </a:spcAft>
              <a:buClr>
                <a:schemeClr val="lt1"/>
              </a:buClr>
              <a:buSzPts val="2000"/>
              <a:buChar char="■"/>
              <a:defRPr b="1">
                <a:solidFill>
                  <a:schemeClr val="lt1"/>
                </a:solidFill>
              </a:defRPr>
            </a:lvl6pPr>
            <a:lvl7pPr indent="-355600" lvl="6" marL="3200400" rtl="0">
              <a:spcBef>
                <a:spcPts val="800"/>
              </a:spcBef>
              <a:spcAft>
                <a:spcPts val="0"/>
              </a:spcAft>
              <a:buClr>
                <a:schemeClr val="lt1"/>
              </a:buClr>
              <a:buSzPts val="2000"/>
              <a:buChar char="●"/>
              <a:defRPr b="1">
                <a:solidFill>
                  <a:schemeClr val="lt1"/>
                </a:solidFill>
              </a:defRPr>
            </a:lvl7pPr>
            <a:lvl8pPr indent="-355600" lvl="7" marL="3657600" rtl="0">
              <a:spcBef>
                <a:spcPts val="800"/>
              </a:spcBef>
              <a:spcAft>
                <a:spcPts val="0"/>
              </a:spcAft>
              <a:buClr>
                <a:schemeClr val="lt1"/>
              </a:buClr>
              <a:buSzPts val="2000"/>
              <a:buChar char="○"/>
              <a:defRPr b="1">
                <a:solidFill>
                  <a:schemeClr val="lt1"/>
                </a:solidFill>
              </a:defRPr>
            </a:lvl8pPr>
            <a:lvl9pPr indent="-355600" lvl="8" marL="4114800" rtl="0">
              <a:spcBef>
                <a:spcPts val="800"/>
              </a:spcBef>
              <a:spcAft>
                <a:spcPts val="800"/>
              </a:spcAft>
              <a:buClr>
                <a:schemeClr val="lt1"/>
              </a:buClr>
              <a:buSzPts val="2000"/>
              <a:buChar char="■"/>
              <a:defRPr b="1">
                <a:solidFill>
                  <a:schemeClr val="lt1"/>
                </a:solidFill>
              </a:defRPr>
            </a:lvl9pPr>
          </a:lstStyle>
          <a:p/>
        </p:txBody>
      </p:sp>
      <p:sp>
        <p:nvSpPr>
          <p:cNvPr id="2342" name="Google Shape;2342;p74"/>
          <p:cNvSpPr txBox="1"/>
          <p:nvPr>
            <p:ph idx="4" type="body"/>
          </p:nvPr>
        </p:nvSpPr>
        <p:spPr>
          <a:xfrm>
            <a:off x="420625" y="3093125"/>
            <a:ext cx="3663000" cy="6735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accent1"/>
              </a:buClr>
              <a:buSzPts val="3600"/>
              <a:buChar char="●"/>
              <a:defRPr b="1" sz="3600">
                <a:solidFill>
                  <a:schemeClr val="accent1"/>
                </a:solidFill>
              </a:defRPr>
            </a:lvl1pPr>
            <a:lvl2pPr indent="-457200" lvl="1" marL="914400" rtl="0">
              <a:spcBef>
                <a:spcPts val="800"/>
              </a:spcBef>
              <a:spcAft>
                <a:spcPts val="0"/>
              </a:spcAft>
              <a:buClr>
                <a:schemeClr val="accent1"/>
              </a:buClr>
              <a:buSzPts val="3600"/>
              <a:buChar char="○"/>
              <a:defRPr b="1" sz="3600">
                <a:solidFill>
                  <a:schemeClr val="accent1"/>
                </a:solidFill>
              </a:defRPr>
            </a:lvl2pPr>
            <a:lvl3pPr indent="-457200" lvl="2" marL="1371600" rtl="0">
              <a:spcBef>
                <a:spcPts val="800"/>
              </a:spcBef>
              <a:spcAft>
                <a:spcPts val="0"/>
              </a:spcAft>
              <a:buClr>
                <a:schemeClr val="accent1"/>
              </a:buClr>
              <a:buSzPts val="3600"/>
              <a:buChar char="■"/>
              <a:defRPr b="1" sz="3600">
                <a:solidFill>
                  <a:schemeClr val="accent1"/>
                </a:solidFill>
              </a:defRPr>
            </a:lvl3pPr>
            <a:lvl4pPr indent="-457200" lvl="3" marL="1828800" rtl="0">
              <a:spcBef>
                <a:spcPts val="800"/>
              </a:spcBef>
              <a:spcAft>
                <a:spcPts val="0"/>
              </a:spcAft>
              <a:buClr>
                <a:schemeClr val="accent1"/>
              </a:buClr>
              <a:buSzPts val="3600"/>
              <a:buChar char="●"/>
              <a:defRPr b="1" sz="3600">
                <a:solidFill>
                  <a:schemeClr val="accent1"/>
                </a:solidFill>
              </a:defRPr>
            </a:lvl4pPr>
            <a:lvl5pPr indent="-457200" lvl="4" marL="2286000" rtl="0">
              <a:spcBef>
                <a:spcPts val="800"/>
              </a:spcBef>
              <a:spcAft>
                <a:spcPts val="0"/>
              </a:spcAft>
              <a:buClr>
                <a:schemeClr val="accent1"/>
              </a:buClr>
              <a:buSzPts val="3600"/>
              <a:buChar char="○"/>
              <a:defRPr b="1" sz="3600">
                <a:solidFill>
                  <a:schemeClr val="accent1"/>
                </a:solidFill>
              </a:defRPr>
            </a:lvl5pPr>
            <a:lvl6pPr indent="-457200" lvl="5" marL="2743200" rtl="0">
              <a:spcBef>
                <a:spcPts val="800"/>
              </a:spcBef>
              <a:spcAft>
                <a:spcPts val="0"/>
              </a:spcAft>
              <a:buClr>
                <a:schemeClr val="accent1"/>
              </a:buClr>
              <a:buSzPts val="3600"/>
              <a:buChar char="■"/>
              <a:defRPr b="1" sz="3600">
                <a:solidFill>
                  <a:schemeClr val="accent1"/>
                </a:solidFill>
              </a:defRPr>
            </a:lvl6pPr>
            <a:lvl7pPr indent="-457200" lvl="6" marL="3200400" rtl="0">
              <a:spcBef>
                <a:spcPts val="800"/>
              </a:spcBef>
              <a:spcAft>
                <a:spcPts val="0"/>
              </a:spcAft>
              <a:buClr>
                <a:schemeClr val="accent1"/>
              </a:buClr>
              <a:buSzPts val="3600"/>
              <a:buChar char="●"/>
              <a:defRPr b="1" sz="3600">
                <a:solidFill>
                  <a:schemeClr val="accent1"/>
                </a:solidFill>
              </a:defRPr>
            </a:lvl7pPr>
            <a:lvl8pPr indent="-457200" lvl="7" marL="3657600" rtl="0">
              <a:spcBef>
                <a:spcPts val="800"/>
              </a:spcBef>
              <a:spcAft>
                <a:spcPts val="0"/>
              </a:spcAft>
              <a:buClr>
                <a:schemeClr val="accent1"/>
              </a:buClr>
              <a:buSzPts val="3600"/>
              <a:buChar char="○"/>
              <a:defRPr b="1" sz="3600">
                <a:solidFill>
                  <a:schemeClr val="accent1"/>
                </a:solidFill>
              </a:defRPr>
            </a:lvl8pPr>
            <a:lvl9pPr indent="-457200" lvl="8" marL="4114800" rtl="0">
              <a:spcBef>
                <a:spcPts val="800"/>
              </a:spcBef>
              <a:spcAft>
                <a:spcPts val="800"/>
              </a:spcAft>
              <a:buClr>
                <a:schemeClr val="accent1"/>
              </a:buClr>
              <a:buSzPts val="3600"/>
              <a:buChar char="■"/>
              <a:defRPr b="1" sz="3600">
                <a:solidFill>
                  <a:schemeClr val="accent1"/>
                </a:solidFill>
              </a:defRPr>
            </a:lvl9pPr>
          </a:lstStyle>
          <a:p/>
        </p:txBody>
      </p:sp>
      <p:sp>
        <p:nvSpPr>
          <p:cNvPr id="2343" name="Google Shape;2343;p74"/>
          <p:cNvSpPr txBox="1"/>
          <p:nvPr>
            <p:ph idx="5" type="body"/>
          </p:nvPr>
        </p:nvSpPr>
        <p:spPr>
          <a:xfrm>
            <a:off x="420625" y="3842600"/>
            <a:ext cx="3663000" cy="3345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b="1">
                <a:solidFill>
                  <a:schemeClr val="lt1"/>
                </a:solidFill>
              </a:defRPr>
            </a:lvl1pPr>
            <a:lvl2pPr indent="-355600" lvl="1" marL="914400" rtl="0">
              <a:spcBef>
                <a:spcPts val="800"/>
              </a:spcBef>
              <a:spcAft>
                <a:spcPts val="0"/>
              </a:spcAft>
              <a:buClr>
                <a:schemeClr val="lt1"/>
              </a:buClr>
              <a:buSzPts val="2000"/>
              <a:buChar char="○"/>
              <a:defRPr b="1">
                <a:solidFill>
                  <a:schemeClr val="lt1"/>
                </a:solidFill>
              </a:defRPr>
            </a:lvl2pPr>
            <a:lvl3pPr indent="-355600" lvl="2" marL="1371600" rtl="0">
              <a:spcBef>
                <a:spcPts val="800"/>
              </a:spcBef>
              <a:spcAft>
                <a:spcPts val="0"/>
              </a:spcAft>
              <a:buClr>
                <a:schemeClr val="lt1"/>
              </a:buClr>
              <a:buSzPts val="2000"/>
              <a:buChar char="■"/>
              <a:defRPr b="1">
                <a:solidFill>
                  <a:schemeClr val="lt1"/>
                </a:solidFill>
              </a:defRPr>
            </a:lvl3pPr>
            <a:lvl4pPr indent="-355600" lvl="3" marL="1828800" rtl="0">
              <a:spcBef>
                <a:spcPts val="800"/>
              </a:spcBef>
              <a:spcAft>
                <a:spcPts val="0"/>
              </a:spcAft>
              <a:buClr>
                <a:schemeClr val="lt1"/>
              </a:buClr>
              <a:buSzPts val="2000"/>
              <a:buChar char="●"/>
              <a:defRPr b="1">
                <a:solidFill>
                  <a:schemeClr val="lt1"/>
                </a:solidFill>
              </a:defRPr>
            </a:lvl4pPr>
            <a:lvl5pPr indent="-355600" lvl="4" marL="2286000" rtl="0">
              <a:spcBef>
                <a:spcPts val="800"/>
              </a:spcBef>
              <a:spcAft>
                <a:spcPts val="0"/>
              </a:spcAft>
              <a:buClr>
                <a:schemeClr val="lt1"/>
              </a:buClr>
              <a:buSzPts val="2000"/>
              <a:buChar char="○"/>
              <a:defRPr b="1">
                <a:solidFill>
                  <a:schemeClr val="lt1"/>
                </a:solidFill>
              </a:defRPr>
            </a:lvl5pPr>
            <a:lvl6pPr indent="-355600" lvl="5" marL="2743200" rtl="0">
              <a:spcBef>
                <a:spcPts val="800"/>
              </a:spcBef>
              <a:spcAft>
                <a:spcPts val="0"/>
              </a:spcAft>
              <a:buClr>
                <a:schemeClr val="lt1"/>
              </a:buClr>
              <a:buSzPts val="2000"/>
              <a:buChar char="■"/>
              <a:defRPr b="1">
                <a:solidFill>
                  <a:schemeClr val="lt1"/>
                </a:solidFill>
              </a:defRPr>
            </a:lvl6pPr>
            <a:lvl7pPr indent="-355600" lvl="6" marL="3200400" rtl="0">
              <a:spcBef>
                <a:spcPts val="800"/>
              </a:spcBef>
              <a:spcAft>
                <a:spcPts val="0"/>
              </a:spcAft>
              <a:buClr>
                <a:schemeClr val="lt1"/>
              </a:buClr>
              <a:buSzPts val="2000"/>
              <a:buChar char="●"/>
              <a:defRPr b="1">
                <a:solidFill>
                  <a:schemeClr val="lt1"/>
                </a:solidFill>
              </a:defRPr>
            </a:lvl7pPr>
            <a:lvl8pPr indent="-355600" lvl="7" marL="3657600" rtl="0">
              <a:spcBef>
                <a:spcPts val="800"/>
              </a:spcBef>
              <a:spcAft>
                <a:spcPts val="0"/>
              </a:spcAft>
              <a:buClr>
                <a:schemeClr val="lt1"/>
              </a:buClr>
              <a:buSzPts val="2000"/>
              <a:buChar char="○"/>
              <a:defRPr b="1">
                <a:solidFill>
                  <a:schemeClr val="lt1"/>
                </a:solidFill>
              </a:defRPr>
            </a:lvl8pPr>
            <a:lvl9pPr indent="-355600" lvl="8" marL="4114800" rtl="0">
              <a:spcBef>
                <a:spcPts val="800"/>
              </a:spcBef>
              <a:spcAft>
                <a:spcPts val="800"/>
              </a:spcAft>
              <a:buClr>
                <a:schemeClr val="lt1"/>
              </a:buClr>
              <a:buSzPts val="2000"/>
              <a:buChar char="■"/>
              <a:defRPr b="1">
                <a:solidFill>
                  <a:schemeClr val="lt1"/>
                </a:solidFill>
              </a:defRPr>
            </a:lvl9pPr>
          </a:lstStyle>
          <a:p/>
        </p:txBody>
      </p:sp>
      <p:sp>
        <p:nvSpPr>
          <p:cNvPr id="2344" name="Google Shape;2344;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CUSTOM_23_1_1_1_1_1_1_2_1_1_1_1">
    <p:spTree>
      <p:nvGrpSpPr>
        <p:cNvPr id="2345" name="Shape 2345"/>
        <p:cNvGrpSpPr/>
        <p:nvPr/>
      </p:nvGrpSpPr>
      <p:grpSpPr>
        <a:xfrm>
          <a:off x="0" y="0"/>
          <a:ext cx="0" cy="0"/>
          <a:chOff x="0" y="0"/>
          <a:chExt cx="0" cy="0"/>
        </a:xfrm>
      </p:grpSpPr>
      <p:sp>
        <p:nvSpPr>
          <p:cNvPr id="2346" name="Google Shape;2346;p75"/>
          <p:cNvSpPr/>
          <p:nvPr>
            <p:ph idx="2" type="pic"/>
          </p:nvPr>
        </p:nvSpPr>
        <p:spPr>
          <a:xfrm>
            <a:off x="424902" y="1331576"/>
            <a:ext cx="1586700" cy="1586700"/>
          </a:xfrm>
          <a:prstGeom prst="ellipse">
            <a:avLst/>
          </a:prstGeom>
          <a:noFill/>
          <a:ln>
            <a:noFill/>
          </a:ln>
        </p:spPr>
      </p:sp>
      <p:sp>
        <p:nvSpPr>
          <p:cNvPr id="2347" name="Google Shape;2347;p75"/>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48" name="Google Shape;2348;p75"/>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49" name="Google Shape;2349;p75"/>
          <p:cNvSpPr txBox="1"/>
          <p:nvPr>
            <p:ph idx="3" type="body"/>
          </p:nvPr>
        </p:nvSpPr>
        <p:spPr>
          <a:xfrm>
            <a:off x="423275"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350" name="Google Shape;2350;p75"/>
          <p:cNvSpPr txBox="1"/>
          <p:nvPr>
            <p:ph idx="4" type="body"/>
          </p:nvPr>
        </p:nvSpPr>
        <p:spPr>
          <a:xfrm>
            <a:off x="2650052"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351" name="Google Shape;2351;p75"/>
          <p:cNvSpPr txBox="1"/>
          <p:nvPr>
            <p:ph idx="5" type="body"/>
          </p:nvPr>
        </p:nvSpPr>
        <p:spPr>
          <a:xfrm>
            <a:off x="4796415"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352" name="Google Shape;2352;p75"/>
          <p:cNvSpPr txBox="1"/>
          <p:nvPr>
            <p:ph idx="6" type="body"/>
          </p:nvPr>
        </p:nvSpPr>
        <p:spPr>
          <a:xfrm>
            <a:off x="7015273"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353" name="Google Shape;2353;p75"/>
          <p:cNvSpPr/>
          <p:nvPr>
            <p:ph idx="7" type="pic"/>
          </p:nvPr>
        </p:nvSpPr>
        <p:spPr>
          <a:xfrm>
            <a:off x="2514602" y="1331576"/>
            <a:ext cx="1586700" cy="1586700"/>
          </a:xfrm>
          <a:prstGeom prst="ellipse">
            <a:avLst/>
          </a:prstGeom>
          <a:noFill/>
          <a:ln>
            <a:noFill/>
          </a:ln>
        </p:spPr>
      </p:sp>
      <p:sp>
        <p:nvSpPr>
          <p:cNvPr id="2354" name="Google Shape;2354;p75"/>
          <p:cNvSpPr/>
          <p:nvPr>
            <p:ph idx="8" type="pic"/>
          </p:nvPr>
        </p:nvSpPr>
        <p:spPr>
          <a:xfrm>
            <a:off x="4796427" y="1331576"/>
            <a:ext cx="1586700" cy="1586700"/>
          </a:xfrm>
          <a:prstGeom prst="ellipse">
            <a:avLst/>
          </a:prstGeom>
          <a:noFill/>
          <a:ln>
            <a:noFill/>
          </a:ln>
        </p:spPr>
      </p:sp>
      <p:sp>
        <p:nvSpPr>
          <p:cNvPr id="2355" name="Google Shape;2355;p75"/>
          <p:cNvSpPr/>
          <p:nvPr>
            <p:ph idx="9" type="pic"/>
          </p:nvPr>
        </p:nvSpPr>
        <p:spPr>
          <a:xfrm>
            <a:off x="7015277" y="1331576"/>
            <a:ext cx="1586700" cy="1586700"/>
          </a:xfrm>
          <a:prstGeom prst="ellipse">
            <a:avLst/>
          </a:prstGeom>
          <a:noFill/>
          <a:ln>
            <a:noFill/>
          </a:ln>
        </p:spPr>
      </p:sp>
      <p:sp>
        <p:nvSpPr>
          <p:cNvPr id="2356" name="Google Shape;2356;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p:cSld name="CUSTOM_23_1_1_1_1_2_1_1_1_1_1_1">
    <p:spTree>
      <p:nvGrpSpPr>
        <p:cNvPr id="2357" name="Shape 2357"/>
        <p:cNvGrpSpPr/>
        <p:nvPr/>
      </p:nvGrpSpPr>
      <p:grpSpPr>
        <a:xfrm>
          <a:off x="0" y="0"/>
          <a:ext cx="0" cy="0"/>
          <a:chOff x="0" y="0"/>
          <a:chExt cx="0" cy="0"/>
        </a:xfrm>
      </p:grpSpPr>
      <p:sp>
        <p:nvSpPr>
          <p:cNvPr id="2358" name="Google Shape;2358;p76"/>
          <p:cNvSpPr txBox="1"/>
          <p:nvPr>
            <p:ph idx="1" type="body"/>
          </p:nvPr>
        </p:nvSpPr>
        <p:spPr>
          <a:xfrm>
            <a:off x="837877" y="999463"/>
            <a:ext cx="4454100" cy="544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9" name="Google Shape;2359;p76"/>
          <p:cNvSpPr/>
          <p:nvPr>
            <p:ph idx="2" type="pic"/>
          </p:nvPr>
        </p:nvSpPr>
        <p:spPr>
          <a:xfrm>
            <a:off x="846834" y="1795838"/>
            <a:ext cx="1268400" cy="1268400"/>
          </a:xfrm>
          <a:prstGeom prst="ellipse">
            <a:avLst/>
          </a:prstGeom>
          <a:solidFill>
            <a:srgbClr val="BFBFBF"/>
          </a:solidFill>
          <a:ln>
            <a:noFill/>
          </a:ln>
        </p:spPr>
      </p:sp>
      <p:sp>
        <p:nvSpPr>
          <p:cNvPr id="2360" name="Google Shape;2360;p76"/>
          <p:cNvSpPr/>
          <p:nvPr>
            <p:ph idx="3" type="pic"/>
          </p:nvPr>
        </p:nvSpPr>
        <p:spPr>
          <a:xfrm>
            <a:off x="2991172" y="1795838"/>
            <a:ext cx="1268400" cy="1268400"/>
          </a:xfrm>
          <a:prstGeom prst="ellipse">
            <a:avLst/>
          </a:prstGeom>
          <a:solidFill>
            <a:srgbClr val="BFBFBF"/>
          </a:solidFill>
          <a:ln>
            <a:noFill/>
          </a:ln>
        </p:spPr>
      </p:sp>
      <p:sp>
        <p:nvSpPr>
          <p:cNvPr id="2361" name="Google Shape;2361;p76"/>
          <p:cNvSpPr/>
          <p:nvPr>
            <p:ph idx="4" type="pic"/>
          </p:nvPr>
        </p:nvSpPr>
        <p:spPr>
          <a:xfrm>
            <a:off x="5135511" y="1795838"/>
            <a:ext cx="1268400" cy="1268400"/>
          </a:xfrm>
          <a:prstGeom prst="ellipse">
            <a:avLst/>
          </a:prstGeom>
          <a:solidFill>
            <a:srgbClr val="BFBFBF"/>
          </a:solidFill>
          <a:ln>
            <a:noFill/>
          </a:ln>
        </p:spPr>
      </p:sp>
      <p:sp>
        <p:nvSpPr>
          <p:cNvPr id="2362" name="Google Shape;2362;p76"/>
          <p:cNvSpPr/>
          <p:nvPr>
            <p:ph idx="5" type="pic"/>
          </p:nvPr>
        </p:nvSpPr>
        <p:spPr>
          <a:xfrm>
            <a:off x="7279850" y="1795838"/>
            <a:ext cx="1268400" cy="1268400"/>
          </a:xfrm>
          <a:prstGeom prst="ellipse">
            <a:avLst/>
          </a:prstGeom>
          <a:solidFill>
            <a:srgbClr val="BFBFBF"/>
          </a:solidFill>
          <a:ln>
            <a:noFill/>
          </a:ln>
        </p:spPr>
      </p:sp>
      <p:sp>
        <p:nvSpPr>
          <p:cNvPr id="2363" name="Google Shape;2363;p76"/>
          <p:cNvSpPr txBox="1"/>
          <p:nvPr/>
        </p:nvSpPr>
        <p:spPr>
          <a:xfrm>
            <a:off x="0" y="0"/>
            <a:ext cx="9144000" cy="31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364" name="Google Shape;2364;p76"/>
          <p:cNvSpPr txBox="1"/>
          <p:nvPr>
            <p:ph idx="6" type="body"/>
          </p:nvPr>
        </p:nvSpPr>
        <p:spPr>
          <a:xfrm>
            <a:off x="846842"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5" name="Google Shape;2365;p76"/>
          <p:cNvSpPr txBox="1"/>
          <p:nvPr>
            <p:ph type="title"/>
          </p:nvPr>
        </p:nvSpPr>
        <p:spPr>
          <a:xfrm>
            <a:off x="841250" y="615400"/>
            <a:ext cx="7964400" cy="372600"/>
          </a:xfrm>
          <a:prstGeom prst="rect">
            <a:avLst/>
          </a:prstGeom>
        </p:spPr>
        <p:txBody>
          <a:bodyPr anchorCtr="0" anchor="t" bIns="0" lIns="0" spcFirstLastPara="1" rIns="0" wrap="square" tIns="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366" name="Google Shape;2366;p76"/>
          <p:cNvSpPr txBox="1"/>
          <p:nvPr>
            <p:ph idx="7" type="body"/>
          </p:nvPr>
        </p:nvSpPr>
        <p:spPr>
          <a:xfrm>
            <a:off x="2991172"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7" name="Google Shape;2367;p76"/>
          <p:cNvSpPr txBox="1"/>
          <p:nvPr>
            <p:ph idx="8" type="body"/>
          </p:nvPr>
        </p:nvSpPr>
        <p:spPr>
          <a:xfrm>
            <a:off x="5135511"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8" name="Google Shape;2368;p76"/>
          <p:cNvSpPr txBox="1"/>
          <p:nvPr>
            <p:ph idx="9" type="body"/>
          </p:nvPr>
        </p:nvSpPr>
        <p:spPr>
          <a:xfrm>
            <a:off x="7279826"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9" name="Google Shape;236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CUSTOM_24">
    <p:spTree>
      <p:nvGrpSpPr>
        <p:cNvPr id="2370" name="Shape 2370"/>
        <p:cNvGrpSpPr/>
        <p:nvPr/>
      </p:nvGrpSpPr>
      <p:grpSpPr>
        <a:xfrm>
          <a:off x="0" y="0"/>
          <a:ext cx="0" cy="0"/>
          <a:chOff x="0" y="0"/>
          <a:chExt cx="0" cy="0"/>
        </a:xfrm>
      </p:grpSpPr>
      <p:sp>
        <p:nvSpPr>
          <p:cNvPr id="2371" name="Google Shape;2371;p77"/>
          <p:cNvSpPr txBox="1"/>
          <p:nvPr>
            <p:ph type="title"/>
          </p:nvPr>
        </p:nvSpPr>
        <p:spPr>
          <a:xfrm>
            <a:off x="419750" y="315325"/>
            <a:ext cx="41064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372" name="Google Shape;2372;p77"/>
          <p:cNvSpPr/>
          <p:nvPr>
            <p:ph idx="2" type="pic"/>
          </p:nvPr>
        </p:nvSpPr>
        <p:spPr>
          <a:xfrm>
            <a:off x="2514600" y="1863319"/>
            <a:ext cx="1371600" cy="1371600"/>
          </a:xfrm>
          <a:prstGeom prst="ellipse">
            <a:avLst/>
          </a:prstGeom>
          <a:noFill/>
          <a:ln>
            <a:noFill/>
          </a:ln>
        </p:spPr>
      </p:sp>
      <p:sp>
        <p:nvSpPr>
          <p:cNvPr id="2373" name="Google Shape;2373;p77"/>
          <p:cNvSpPr/>
          <p:nvPr>
            <p:ph idx="3" type="pic"/>
          </p:nvPr>
        </p:nvSpPr>
        <p:spPr>
          <a:xfrm>
            <a:off x="4620525" y="1863319"/>
            <a:ext cx="1371600" cy="1371600"/>
          </a:xfrm>
          <a:prstGeom prst="ellipse">
            <a:avLst/>
          </a:prstGeom>
          <a:noFill/>
          <a:ln>
            <a:noFill/>
          </a:ln>
        </p:spPr>
      </p:sp>
      <p:sp>
        <p:nvSpPr>
          <p:cNvPr id="2374" name="Google Shape;2374;p77"/>
          <p:cNvSpPr/>
          <p:nvPr>
            <p:ph idx="4" type="pic"/>
          </p:nvPr>
        </p:nvSpPr>
        <p:spPr>
          <a:xfrm>
            <a:off x="6726450" y="1863319"/>
            <a:ext cx="1371600" cy="1371600"/>
          </a:xfrm>
          <a:prstGeom prst="ellipse">
            <a:avLst/>
          </a:prstGeom>
          <a:noFill/>
          <a:ln>
            <a:noFill/>
          </a:ln>
        </p:spPr>
      </p:sp>
      <p:sp>
        <p:nvSpPr>
          <p:cNvPr id="2375" name="Google Shape;2375;p77"/>
          <p:cNvSpPr txBox="1"/>
          <p:nvPr>
            <p:ph idx="1" type="body"/>
          </p:nvPr>
        </p:nvSpPr>
        <p:spPr>
          <a:xfrm>
            <a:off x="2514600"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376" name="Google Shape;2376;p77"/>
          <p:cNvSpPr txBox="1"/>
          <p:nvPr>
            <p:ph idx="5" type="body"/>
          </p:nvPr>
        </p:nvSpPr>
        <p:spPr>
          <a:xfrm>
            <a:off x="4620525"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377" name="Google Shape;2377;p77"/>
          <p:cNvSpPr txBox="1"/>
          <p:nvPr>
            <p:ph idx="6" type="body"/>
          </p:nvPr>
        </p:nvSpPr>
        <p:spPr>
          <a:xfrm>
            <a:off x="6726450"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378" name="Google Shape;2378;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1">
  <p:cSld name="CUSTOM_23_1_1_1_1_1_1_1_1_1_1_1_2">
    <p:spTree>
      <p:nvGrpSpPr>
        <p:cNvPr id="2379" name="Shape 2379"/>
        <p:cNvGrpSpPr/>
        <p:nvPr/>
      </p:nvGrpSpPr>
      <p:grpSpPr>
        <a:xfrm>
          <a:off x="0" y="0"/>
          <a:ext cx="0" cy="0"/>
          <a:chOff x="0" y="0"/>
          <a:chExt cx="0" cy="0"/>
        </a:xfrm>
      </p:grpSpPr>
      <p:sp>
        <p:nvSpPr>
          <p:cNvPr id="2380" name="Google Shape;2380;p78"/>
          <p:cNvSpPr txBox="1"/>
          <p:nvPr>
            <p:ph type="title"/>
          </p:nvPr>
        </p:nvSpPr>
        <p:spPr>
          <a:xfrm>
            <a:off x="419750" y="315325"/>
            <a:ext cx="41523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381" name="Google Shape;2381;p78"/>
          <p:cNvSpPr/>
          <p:nvPr>
            <p:ph idx="2" type="pic"/>
          </p:nvPr>
        </p:nvSpPr>
        <p:spPr>
          <a:xfrm>
            <a:off x="419750" y="1884157"/>
            <a:ext cx="1371600" cy="1371600"/>
          </a:xfrm>
          <a:prstGeom prst="ellipse">
            <a:avLst/>
          </a:prstGeom>
          <a:noFill/>
          <a:ln>
            <a:noFill/>
          </a:ln>
        </p:spPr>
      </p:sp>
      <p:sp>
        <p:nvSpPr>
          <p:cNvPr id="2382" name="Google Shape;2382;p78"/>
          <p:cNvSpPr/>
          <p:nvPr>
            <p:ph idx="3" type="pic"/>
          </p:nvPr>
        </p:nvSpPr>
        <p:spPr>
          <a:xfrm>
            <a:off x="2514600" y="1884157"/>
            <a:ext cx="1371600" cy="1371600"/>
          </a:xfrm>
          <a:prstGeom prst="ellipse">
            <a:avLst/>
          </a:prstGeom>
          <a:noFill/>
          <a:ln>
            <a:noFill/>
          </a:ln>
        </p:spPr>
      </p:sp>
      <p:sp>
        <p:nvSpPr>
          <p:cNvPr id="2383" name="Google Shape;2383;p78"/>
          <p:cNvSpPr/>
          <p:nvPr>
            <p:ph idx="4" type="pic"/>
          </p:nvPr>
        </p:nvSpPr>
        <p:spPr>
          <a:xfrm>
            <a:off x="4620525" y="1884157"/>
            <a:ext cx="1371600" cy="1371600"/>
          </a:xfrm>
          <a:prstGeom prst="ellipse">
            <a:avLst/>
          </a:prstGeom>
          <a:noFill/>
          <a:ln>
            <a:noFill/>
          </a:ln>
        </p:spPr>
      </p:sp>
      <p:sp>
        <p:nvSpPr>
          <p:cNvPr id="2384" name="Google Shape;2384;p78"/>
          <p:cNvSpPr/>
          <p:nvPr>
            <p:ph idx="5" type="pic"/>
          </p:nvPr>
        </p:nvSpPr>
        <p:spPr>
          <a:xfrm>
            <a:off x="6726450" y="1884157"/>
            <a:ext cx="1371600" cy="1371600"/>
          </a:xfrm>
          <a:prstGeom prst="ellipse">
            <a:avLst/>
          </a:prstGeom>
          <a:noFill/>
          <a:ln>
            <a:noFill/>
          </a:ln>
        </p:spPr>
      </p:sp>
      <p:sp>
        <p:nvSpPr>
          <p:cNvPr id="2385" name="Google Shape;2385;p78"/>
          <p:cNvSpPr txBox="1"/>
          <p:nvPr>
            <p:ph idx="1" type="body"/>
          </p:nvPr>
        </p:nvSpPr>
        <p:spPr>
          <a:xfrm>
            <a:off x="420625"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386" name="Google Shape;2386;p78"/>
          <p:cNvSpPr txBox="1"/>
          <p:nvPr>
            <p:ph idx="6" type="body"/>
          </p:nvPr>
        </p:nvSpPr>
        <p:spPr>
          <a:xfrm>
            <a:off x="2526550"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387" name="Google Shape;2387;p78"/>
          <p:cNvSpPr txBox="1"/>
          <p:nvPr>
            <p:ph idx="7" type="body"/>
          </p:nvPr>
        </p:nvSpPr>
        <p:spPr>
          <a:xfrm>
            <a:off x="4617725"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388" name="Google Shape;2388;p78"/>
          <p:cNvSpPr txBox="1"/>
          <p:nvPr>
            <p:ph idx="8" type="body"/>
          </p:nvPr>
        </p:nvSpPr>
        <p:spPr>
          <a:xfrm>
            <a:off x="6723650"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389" name="Google Shape;238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CUSTOM_22_1_1_1_1_1_1_1_1_1_1_1_1">
    <p:spTree>
      <p:nvGrpSpPr>
        <p:cNvPr id="2390" name="Shape 2390"/>
        <p:cNvGrpSpPr/>
        <p:nvPr/>
      </p:nvGrpSpPr>
      <p:grpSpPr>
        <a:xfrm>
          <a:off x="0" y="0"/>
          <a:ext cx="0" cy="0"/>
          <a:chOff x="0" y="0"/>
          <a:chExt cx="0" cy="0"/>
        </a:xfrm>
      </p:grpSpPr>
      <p:sp>
        <p:nvSpPr>
          <p:cNvPr id="2391" name="Google Shape;2391;p79"/>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392" name="Google Shape;2392;p79"/>
          <p:cNvSpPr/>
          <p:nvPr>
            <p:ph idx="2" type="pic"/>
          </p:nvPr>
        </p:nvSpPr>
        <p:spPr>
          <a:xfrm>
            <a:off x="3355850" y="888077"/>
            <a:ext cx="2627100" cy="3003300"/>
          </a:xfrm>
          <a:prstGeom prst="rect">
            <a:avLst/>
          </a:prstGeom>
          <a:noFill/>
          <a:ln>
            <a:noFill/>
          </a:ln>
        </p:spPr>
      </p:sp>
      <p:sp>
        <p:nvSpPr>
          <p:cNvPr id="2393" name="Google Shape;2393;p79"/>
          <p:cNvSpPr/>
          <p:nvPr>
            <p:ph idx="3" type="pic"/>
          </p:nvPr>
        </p:nvSpPr>
        <p:spPr>
          <a:xfrm>
            <a:off x="6178675" y="888024"/>
            <a:ext cx="2627100" cy="3003300"/>
          </a:xfrm>
          <a:prstGeom prst="rect">
            <a:avLst/>
          </a:prstGeom>
          <a:noFill/>
          <a:ln>
            <a:noFill/>
          </a:ln>
        </p:spPr>
      </p:sp>
      <p:sp>
        <p:nvSpPr>
          <p:cNvPr id="2394" name="Google Shape;2394;p79"/>
          <p:cNvSpPr txBox="1"/>
          <p:nvPr>
            <p:ph idx="1" type="body"/>
          </p:nvPr>
        </p:nvSpPr>
        <p:spPr>
          <a:xfrm>
            <a:off x="3355800" y="4050675"/>
            <a:ext cx="2627100" cy="779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95" name="Google Shape;2395;p79"/>
          <p:cNvSpPr txBox="1"/>
          <p:nvPr>
            <p:ph idx="4" type="body"/>
          </p:nvPr>
        </p:nvSpPr>
        <p:spPr>
          <a:xfrm>
            <a:off x="6208408" y="4050675"/>
            <a:ext cx="2597400" cy="779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96" name="Google Shape;2396;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CUSTOM_23_1_1_1_1_1_1_1_1_1_1_1_1">
    <p:spTree>
      <p:nvGrpSpPr>
        <p:cNvPr id="2397" name="Shape 2397"/>
        <p:cNvGrpSpPr/>
        <p:nvPr/>
      </p:nvGrpSpPr>
      <p:grpSpPr>
        <a:xfrm>
          <a:off x="0" y="0"/>
          <a:ext cx="0" cy="0"/>
          <a:chOff x="0" y="0"/>
          <a:chExt cx="0" cy="0"/>
        </a:xfrm>
      </p:grpSpPr>
      <p:sp>
        <p:nvSpPr>
          <p:cNvPr id="2398" name="Google Shape;2398;p80"/>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399" name="Google Shape;2399;p80"/>
          <p:cNvSpPr/>
          <p:nvPr>
            <p:ph idx="2" type="pic"/>
          </p:nvPr>
        </p:nvSpPr>
        <p:spPr>
          <a:xfrm>
            <a:off x="3355850" y="890401"/>
            <a:ext cx="1730700" cy="2355900"/>
          </a:xfrm>
          <a:prstGeom prst="rect">
            <a:avLst/>
          </a:prstGeom>
          <a:noFill/>
          <a:ln>
            <a:noFill/>
          </a:ln>
        </p:spPr>
      </p:sp>
      <p:sp>
        <p:nvSpPr>
          <p:cNvPr id="2400" name="Google Shape;2400;p80"/>
          <p:cNvSpPr/>
          <p:nvPr>
            <p:ph idx="3" type="pic"/>
          </p:nvPr>
        </p:nvSpPr>
        <p:spPr>
          <a:xfrm>
            <a:off x="5215455" y="890360"/>
            <a:ext cx="1730700" cy="2355900"/>
          </a:xfrm>
          <a:prstGeom prst="rect">
            <a:avLst/>
          </a:prstGeom>
          <a:noFill/>
          <a:ln>
            <a:noFill/>
          </a:ln>
        </p:spPr>
      </p:sp>
      <p:sp>
        <p:nvSpPr>
          <p:cNvPr id="2401" name="Google Shape;2401;p80"/>
          <p:cNvSpPr/>
          <p:nvPr>
            <p:ph idx="4" type="pic"/>
          </p:nvPr>
        </p:nvSpPr>
        <p:spPr>
          <a:xfrm>
            <a:off x="7075073" y="890387"/>
            <a:ext cx="1730700" cy="2355900"/>
          </a:xfrm>
          <a:prstGeom prst="rect">
            <a:avLst/>
          </a:prstGeom>
          <a:noFill/>
          <a:ln>
            <a:noFill/>
          </a:ln>
        </p:spPr>
      </p:sp>
      <p:sp>
        <p:nvSpPr>
          <p:cNvPr id="2402" name="Google Shape;2402;p80"/>
          <p:cNvSpPr txBox="1"/>
          <p:nvPr>
            <p:ph idx="1" type="body"/>
          </p:nvPr>
        </p:nvSpPr>
        <p:spPr>
          <a:xfrm>
            <a:off x="3355800"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403" name="Google Shape;2403;p80"/>
          <p:cNvSpPr txBox="1"/>
          <p:nvPr>
            <p:ph idx="5" type="body"/>
          </p:nvPr>
        </p:nvSpPr>
        <p:spPr>
          <a:xfrm>
            <a:off x="5256575"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404" name="Google Shape;2404;p80"/>
          <p:cNvSpPr txBox="1"/>
          <p:nvPr>
            <p:ph idx="6" type="body"/>
          </p:nvPr>
        </p:nvSpPr>
        <p:spPr>
          <a:xfrm>
            <a:off x="7099075"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405" name="Google Shape;2405;p80"/>
          <p:cNvSpPr txBox="1"/>
          <p:nvPr>
            <p:ph idx="7" type="subTitle"/>
          </p:nvPr>
        </p:nvSpPr>
        <p:spPr>
          <a:xfrm>
            <a:off x="420625" y="890400"/>
            <a:ext cx="2418900" cy="1679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spcBef>
                <a:spcPts val="0"/>
              </a:spcBef>
              <a:spcAft>
                <a:spcPts val="0"/>
              </a:spcAft>
              <a:buClr>
                <a:schemeClr val="lt1"/>
              </a:buClr>
              <a:buSzPts val="1600"/>
              <a:buNone/>
              <a:defRPr b="1" sz="1600">
                <a:solidFill>
                  <a:schemeClr val="lt1"/>
                </a:solidFill>
                <a:highlight>
                  <a:schemeClr val="dk1"/>
                </a:highlight>
              </a:defRPr>
            </a:lvl2pPr>
            <a:lvl3pPr lvl="2" rtl="0">
              <a:spcBef>
                <a:spcPts val="800"/>
              </a:spcBef>
              <a:spcAft>
                <a:spcPts val="0"/>
              </a:spcAft>
              <a:buClr>
                <a:schemeClr val="lt1"/>
              </a:buClr>
              <a:buSzPts val="1600"/>
              <a:buNone/>
              <a:defRPr b="1" sz="1600">
                <a:solidFill>
                  <a:schemeClr val="lt1"/>
                </a:solidFill>
                <a:highlight>
                  <a:schemeClr val="dk1"/>
                </a:highlight>
              </a:defRPr>
            </a:lvl3pPr>
            <a:lvl4pPr lvl="3" rtl="0">
              <a:spcBef>
                <a:spcPts val="800"/>
              </a:spcBef>
              <a:spcAft>
                <a:spcPts val="0"/>
              </a:spcAft>
              <a:buClr>
                <a:schemeClr val="lt1"/>
              </a:buClr>
              <a:buSzPts val="1600"/>
              <a:buNone/>
              <a:defRPr b="1" sz="1600">
                <a:solidFill>
                  <a:schemeClr val="lt1"/>
                </a:solidFill>
                <a:highlight>
                  <a:schemeClr val="dk1"/>
                </a:highlight>
              </a:defRPr>
            </a:lvl4pPr>
            <a:lvl5pPr lvl="4" rtl="0">
              <a:spcBef>
                <a:spcPts val="800"/>
              </a:spcBef>
              <a:spcAft>
                <a:spcPts val="0"/>
              </a:spcAft>
              <a:buClr>
                <a:schemeClr val="lt1"/>
              </a:buClr>
              <a:buSzPts val="1600"/>
              <a:buNone/>
              <a:defRPr b="1" sz="1600">
                <a:solidFill>
                  <a:schemeClr val="lt1"/>
                </a:solidFill>
                <a:highlight>
                  <a:schemeClr val="dk1"/>
                </a:highlight>
              </a:defRPr>
            </a:lvl5pPr>
            <a:lvl6pPr lvl="5" rtl="0">
              <a:spcBef>
                <a:spcPts val="800"/>
              </a:spcBef>
              <a:spcAft>
                <a:spcPts val="0"/>
              </a:spcAft>
              <a:buClr>
                <a:schemeClr val="lt1"/>
              </a:buClr>
              <a:buSzPts val="1600"/>
              <a:buNone/>
              <a:defRPr b="1" sz="1600">
                <a:solidFill>
                  <a:schemeClr val="lt1"/>
                </a:solidFill>
                <a:highlight>
                  <a:schemeClr val="dk1"/>
                </a:highlight>
              </a:defRPr>
            </a:lvl6pPr>
            <a:lvl7pPr lvl="6" rtl="0">
              <a:spcBef>
                <a:spcPts val="800"/>
              </a:spcBef>
              <a:spcAft>
                <a:spcPts val="0"/>
              </a:spcAft>
              <a:buClr>
                <a:schemeClr val="lt1"/>
              </a:buClr>
              <a:buSzPts val="1600"/>
              <a:buNone/>
              <a:defRPr b="1" sz="1600">
                <a:solidFill>
                  <a:schemeClr val="lt1"/>
                </a:solidFill>
                <a:highlight>
                  <a:schemeClr val="dk1"/>
                </a:highlight>
              </a:defRPr>
            </a:lvl7pPr>
            <a:lvl8pPr lvl="7" rtl="0">
              <a:spcBef>
                <a:spcPts val="800"/>
              </a:spcBef>
              <a:spcAft>
                <a:spcPts val="0"/>
              </a:spcAft>
              <a:buClr>
                <a:schemeClr val="lt1"/>
              </a:buClr>
              <a:buSzPts val="1600"/>
              <a:buNone/>
              <a:defRPr b="1" sz="1600">
                <a:solidFill>
                  <a:schemeClr val="lt1"/>
                </a:solidFill>
                <a:highlight>
                  <a:schemeClr val="dk1"/>
                </a:highlight>
              </a:defRPr>
            </a:lvl8pPr>
            <a:lvl9pPr lvl="8" rtl="0">
              <a:spcBef>
                <a:spcPts val="800"/>
              </a:spcBef>
              <a:spcAft>
                <a:spcPts val="800"/>
              </a:spcAft>
              <a:buClr>
                <a:schemeClr val="lt1"/>
              </a:buClr>
              <a:buSzPts val="1600"/>
              <a:buNone/>
              <a:defRPr b="1" sz="1600">
                <a:solidFill>
                  <a:schemeClr val="lt1"/>
                </a:solidFill>
                <a:highlight>
                  <a:schemeClr val="dk1"/>
                </a:highlight>
              </a:defRPr>
            </a:lvl9pPr>
          </a:lstStyle>
          <a:p/>
        </p:txBody>
      </p:sp>
      <p:sp>
        <p:nvSpPr>
          <p:cNvPr id="2406" name="Google Shape;2406;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hoto background">
  <p:cSld name="CUSTOM_18_1">
    <p:spTree>
      <p:nvGrpSpPr>
        <p:cNvPr id="41" name="Shape 41"/>
        <p:cNvGrpSpPr/>
        <p:nvPr/>
      </p:nvGrpSpPr>
      <p:grpSpPr>
        <a:xfrm>
          <a:off x="0" y="0"/>
          <a:ext cx="0" cy="0"/>
          <a:chOff x="0" y="0"/>
          <a:chExt cx="0" cy="0"/>
        </a:xfrm>
      </p:grpSpPr>
      <p:sp>
        <p:nvSpPr>
          <p:cNvPr id="42" name="Google Shape;42;p9"/>
          <p:cNvSpPr/>
          <p:nvPr>
            <p:ph idx="2" type="pic"/>
          </p:nvPr>
        </p:nvSpPr>
        <p:spPr>
          <a:xfrm>
            <a:off x="0" y="-9225"/>
            <a:ext cx="9144000" cy="3893700"/>
          </a:xfrm>
          <a:prstGeom prst="rect">
            <a:avLst/>
          </a:prstGeom>
          <a:noFill/>
          <a:ln>
            <a:noFill/>
          </a:ln>
        </p:spPr>
      </p:sp>
      <p:sp>
        <p:nvSpPr>
          <p:cNvPr id="43" name="Google Shape;43;p9"/>
          <p:cNvSpPr txBox="1"/>
          <p:nvPr>
            <p:ph type="ctrTitle"/>
          </p:nvPr>
        </p:nvSpPr>
        <p:spPr>
          <a:xfrm>
            <a:off x="420625" y="994550"/>
            <a:ext cx="8411700" cy="23181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highlight>
                  <a:schemeClr val="lt1"/>
                </a:highlight>
              </a:defRPr>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44" name="Google Shape;44;p9"/>
          <p:cNvSpPr txBox="1"/>
          <p:nvPr>
            <p:ph idx="1" type="body"/>
          </p:nvPr>
        </p:nvSpPr>
        <p:spPr>
          <a:xfrm>
            <a:off x="4197100" y="4253675"/>
            <a:ext cx="4608300" cy="574500"/>
          </a:xfrm>
          <a:prstGeom prst="rect">
            <a:avLst/>
          </a:prstGeom>
        </p:spPr>
        <p:txBody>
          <a:bodyPr anchorCtr="0" anchor="t" bIns="0" lIns="0" spcFirstLastPara="1" rIns="0" wrap="square" tIns="0">
            <a:spAutoFit/>
          </a:bodyPr>
          <a:lstStyle>
            <a:lvl1pPr indent="-304800" lvl="0" marL="457200" rtl="0">
              <a:lnSpc>
                <a:spcPct val="100000"/>
              </a:lnSpc>
              <a:spcBef>
                <a:spcPts val="0"/>
              </a:spcBef>
              <a:spcAft>
                <a:spcPts val="0"/>
              </a:spcAft>
              <a:buClr>
                <a:schemeClr val="dk1"/>
              </a:buClr>
              <a:buSzPts val="1200"/>
              <a:buChar char="●"/>
              <a:defRPr b="1" sz="1200">
                <a:solidFill>
                  <a:schemeClr val="dk1"/>
                </a:solidFill>
              </a:defRPr>
            </a:lvl1pPr>
            <a:lvl2pPr indent="-304800" lvl="1" marL="914400" rtl="0">
              <a:lnSpc>
                <a:spcPct val="100000"/>
              </a:lnSpc>
              <a:spcBef>
                <a:spcPts val="800"/>
              </a:spcBef>
              <a:spcAft>
                <a:spcPts val="0"/>
              </a:spcAft>
              <a:buClr>
                <a:schemeClr val="dk1"/>
              </a:buClr>
              <a:buSzPts val="1200"/>
              <a:buChar char="○"/>
              <a:defRPr b="1" sz="1200">
                <a:solidFill>
                  <a:schemeClr val="dk1"/>
                </a:solidFill>
              </a:defRPr>
            </a:lvl2pPr>
            <a:lvl3pPr indent="-304800" lvl="2" marL="1371600" rtl="0">
              <a:lnSpc>
                <a:spcPct val="100000"/>
              </a:lnSpc>
              <a:spcBef>
                <a:spcPts val="800"/>
              </a:spcBef>
              <a:spcAft>
                <a:spcPts val="0"/>
              </a:spcAft>
              <a:buClr>
                <a:schemeClr val="dk1"/>
              </a:buClr>
              <a:buSzPts val="1200"/>
              <a:buChar char="■"/>
              <a:defRPr b="1" sz="1200">
                <a:solidFill>
                  <a:schemeClr val="dk1"/>
                </a:solidFill>
              </a:defRPr>
            </a:lvl3pPr>
            <a:lvl4pPr indent="-304800" lvl="3" marL="1828800" rtl="0">
              <a:lnSpc>
                <a:spcPct val="100000"/>
              </a:lnSpc>
              <a:spcBef>
                <a:spcPts val="800"/>
              </a:spcBef>
              <a:spcAft>
                <a:spcPts val="0"/>
              </a:spcAft>
              <a:buClr>
                <a:schemeClr val="dk1"/>
              </a:buClr>
              <a:buSzPts val="1200"/>
              <a:buChar char="●"/>
              <a:defRPr b="1" sz="1200">
                <a:solidFill>
                  <a:schemeClr val="dk1"/>
                </a:solidFill>
              </a:defRPr>
            </a:lvl4pPr>
            <a:lvl5pPr indent="-304800" lvl="4" marL="2286000" rtl="0">
              <a:lnSpc>
                <a:spcPct val="100000"/>
              </a:lnSpc>
              <a:spcBef>
                <a:spcPts val="800"/>
              </a:spcBef>
              <a:spcAft>
                <a:spcPts val="0"/>
              </a:spcAft>
              <a:buClr>
                <a:schemeClr val="dk1"/>
              </a:buClr>
              <a:buSzPts val="1200"/>
              <a:buChar char="○"/>
              <a:defRPr b="1" sz="1200">
                <a:solidFill>
                  <a:schemeClr val="dk1"/>
                </a:solidFill>
              </a:defRPr>
            </a:lvl5pPr>
            <a:lvl6pPr indent="-304800" lvl="5" marL="2743200" rtl="0">
              <a:lnSpc>
                <a:spcPct val="100000"/>
              </a:lnSpc>
              <a:spcBef>
                <a:spcPts val="800"/>
              </a:spcBef>
              <a:spcAft>
                <a:spcPts val="0"/>
              </a:spcAft>
              <a:buClr>
                <a:schemeClr val="dk1"/>
              </a:buClr>
              <a:buSzPts val="1200"/>
              <a:buChar char="■"/>
              <a:defRPr b="1" sz="1200">
                <a:solidFill>
                  <a:schemeClr val="dk1"/>
                </a:solidFill>
              </a:defRPr>
            </a:lvl6pPr>
            <a:lvl7pPr indent="-304800" lvl="6" marL="3200400" rtl="0">
              <a:lnSpc>
                <a:spcPct val="100000"/>
              </a:lnSpc>
              <a:spcBef>
                <a:spcPts val="800"/>
              </a:spcBef>
              <a:spcAft>
                <a:spcPts val="0"/>
              </a:spcAft>
              <a:buClr>
                <a:schemeClr val="dk1"/>
              </a:buClr>
              <a:buSzPts val="1200"/>
              <a:buChar char="●"/>
              <a:defRPr b="1" sz="1200">
                <a:solidFill>
                  <a:schemeClr val="dk1"/>
                </a:solidFill>
              </a:defRPr>
            </a:lvl7pPr>
            <a:lvl8pPr indent="-304800" lvl="7" marL="3657600" rtl="0">
              <a:lnSpc>
                <a:spcPct val="100000"/>
              </a:lnSpc>
              <a:spcBef>
                <a:spcPts val="800"/>
              </a:spcBef>
              <a:spcAft>
                <a:spcPts val="0"/>
              </a:spcAft>
              <a:buClr>
                <a:schemeClr val="dk1"/>
              </a:buClr>
              <a:buSzPts val="1200"/>
              <a:buChar char="○"/>
              <a:defRPr b="1" sz="1200">
                <a:solidFill>
                  <a:schemeClr val="dk1"/>
                </a:solidFill>
              </a:defRPr>
            </a:lvl8pPr>
            <a:lvl9pPr indent="-304800" lvl="8" marL="4114800" rtl="0">
              <a:lnSpc>
                <a:spcPct val="100000"/>
              </a:lnSpc>
              <a:spcBef>
                <a:spcPts val="800"/>
              </a:spcBef>
              <a:spcAft>
                <a:spcPts val="800"/>
              </a:spcAft>
              <a:buClr>
                <a:schemeClr val="dk1"/>
              </a:buClr>
              <a:buSzPts val="1200"/>
              <a:buChar char="■"/>
              <a:defRPr b="1" sz="1200">
                <a:solidFill>
                  <a:schemeClr val="dk1"/>
                </a:solidFill>
              </a:defRPr>
            </a:lvl9pPr>
          </a:lstStyle>
          <a:p/>
        </p:txBody>
      </p:sp>
      <p:pic>
        <p:nvPicPr>
          <p:cNvPr descr="ASU_Horiz_RGB_Digital_MaroonGold.png" id="45" name="Google Shape;45;p9"/>
          <p:cNvPicPr preferRelativeResize="0"/>
          <p:nvPr/>
        </p:nvPicPr>
        <p:blipFill rotWithShape="1">
          <a:blip r:embed="rId2">
            <a:alphaModFix/>
          </a:blip>
          <a:srcRect b="14158" l="3993" r="2039" t="13045"/>
          <a:stretch/>
        </p:blipFill>
        <p:spPr>
          <a:xfrm>
            <a:off x="310823" y="4137962"/>
            <a:ext cx="3767325" cy="810000"/>
          </a:xfrm>
          <a:prstGeom prst="rect">
            <a:avLst/>
          </a:prstGeom>
          <a:noFill/>
          <a:ln>
            <a:noFill/>
          </a:ln>
        </p:spPr>
      </p:pic>
      <p:sp>
        <p:nvSpPr>
          <p:cNvPr id="46" name="Google Shape;4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5 column">
  <p:cSld name="CUSTOM_22_1_1_1_1_1_1_1_1_1_1_1_2">
    <p:spTree>
      <p:nvGrpSpPr>
        <p:cNvPr id="2407" name="Shape 2407"/>
        <p:cNvGrpSpPr/>
        <p:nvPr/>
      </p:nvGrpSpPr>
      <p:grpSpPr>
        <a:xfrm>
          <a:off x="0" y="0"/>
          <a:ext cx="0" cy="0"/>
          <a:chOff x="0" y="0"/>
          <a:chExt cx="0" cy="0"/>
        </a:xfrm>
      </p:grpSpPr>
      <p:sp>
        <p:nvSpPr>
          <p:cNvPr id="2408" name="Google Shape;2408;p81"/>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409" name="Google Shape;2409;p81"/>
          <p:cNvSpPr/>
          <p:nvPr>
            <p:ph idx="2" type="pic"/>
          </p:nvPr>
        </p:nvSpPr>
        <p:spPr>
          <a:xfrm>
            <a:off x="3355850" y="895435"/>
            <a:ext cx="1290300" cy="1666500"/>
          </a:xfrm>
          <a:prstGeom prst="rect">
            <a:avLst/>
          </a:prstGeom>
          <a:noFill/>
          <a:ln>
            <a:noFill/>
          </a:ln>
        </p:spPr>
      </p:sp>
      <p:sp>
        <p:nvSpPr>
          <p:cNvPr id="2410" name="Google Shape;2410;p81"/>
          <p:cNvSpPr/>
          <p:nvPr>
            <p:ph idx="3" type="pic"/>
          </p:nvPr>
        </p:nvSpPr>
        <p:spPr>
          <a:xfrm>
            <a:off x="4747126" y="895435"/>
            <a:ext cx="1290300" cy="1666500"/>
          </a:xfrm>
          <a:prstGeom prst="rect">
            <a:avLst/>
          </a:prstGeom>
          <a:noFill/>
          <a:ln>
            <a:noFill/>
          </a:ln>
        </p:spPr>
      </p:sp>
      <p:sp>
        <p:nvSpPr>
          <p:cNvPr id="2411" name="Google Shape;2411;p81"/>
          <p:cNvSpPr/>
          <p:nvPr>
            <p:ph idx="4" type="pic"/>
          </p:nvPr>
        </p:nvSpPr>
        <p:spPr>
          <a:xfrm>
            <a:off x="6131302" y="895435"/>
            <a:ext cx="1290300" cy="1666500"/>
          </a:xfrm>
          <a:prstGeom prst="rect">
            <a:avLst/>
          </a:prstGeom>
          <a:noFill/>
          <a:ln>
            <a:noFill/>
          </a:ln>
        </p:spPr>
      </p:sp>
      <p:sp>
        <p:nvSpPr>
          <p:cNvPr id="2412" name="Google Shape;2412;p81"/>
          <p:cNvSpPr/>
          <p:nvPr>
            <p:ph idx="5" type="pic"/>
          </p:nvPr>
        </p:nvSpPr>
        <p:spPr>
          <a:xfrm>
            <a:off x="7515479" y="895435"/>
            <a:ext cx="1290300" cy="1666500"/>
          </a:xfrm>
          <a:prstGeom prst="rect">
            <a:avLst/>
          </a:prstGeom>
          <a:noFill/>
          <a:ln>
            <a:noFill/>
          </a:ln>
        </p:spPr>
      </p:sp>
      <p:sp>
        <p:nvSpPr>
          <p:cNvPr id="2413" name="Google Shape;2413;p81"/>
          <p:cNvSpPr txBox="1"/>
          <p:nvPr>
            <p:ph idx="1" type="subTitle"/>
          </p:nvPr>
        </p:nvSpPr>
        <p:spPr>
          <a:xfrm>
            <a:off x="420625" y="903050"/>
            <a:ext cx="2418900" cy="1666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spcBef>
                <a:spcPts val="0"/>
              </a:spcBef>
              <a:spcAft>
                <a:spcPts val="0"/>
              </a:spcAft>
              <a:buClr>
                <a:schemeClr val="lt1"/>
              </a:buClr>
              <a:buSzPts val="1600"/>
              <a:buNone/>
              <a:defRPr b="1" sz="1600">
                <a:solidFill>
                  <a:schemeClr val="lt1"/>
                </a:solidFill>
                <a:highlight>
                  <a:schemeClr val="dk1"/>
                </a:highlight>
              </a:defRPr>
            </a:lvl2pPr>
            <a:lvl3pPr lvl="2" rtl="0">
              <a:spcBef>
                <a:spcPts val="800"/>
              </a:spcBef>
              <a:spcAft>
                <a:spcPts val="0"/>
              </a:spcAft>
              <a:buClr>
                <a:schemeClr val="lt1"/>
              </a:buClr>
              <a:buSzPts val="1600"/>
              <a:buNone/>
              <a:defRPr b="1" sz="1600">
                <a:solidFill>
                  <a:schemeClr val="lt1"/>
                </a:solidFill>
                <a:highlight>
                  <a:schemeClr val="dk1"/>
                </a:highlight>
              </a:defRPr>
            </a:lvl3pPr>
            <a:lvl4pPr lvl="3" rtl="0">
              <a:spcBef>
                <a:spcPts val="800"/>
              </a:spcBef>
              <a:spcAft>
                <a:spcPts val="0"/>
              </a:spcAft>
              <a:buClr>
                <a:schemeClr val="lt1"/>
              </a:buClr>
              <a:buSzPts val="1600"/>
              <a:buNone/>
              <a:defRPr b="1" sz="1600">
                <a:solidFill>
                  <a:schemeClr val="lt1"/>
                </a:solidFill>
                <a:highlight>
                  <a:schemeClr val="dk1"/>
                </a:highlight>
              </a:defRPr>
            </a:lvl4pPr>
            <a:lvl5pPr lvl="4" rtl="0">
              <a:spcBef>
                <a:spcPts val="800"/>
              </a:spcBef>
              <a:spcAft>
                <a:spcPts val="0"/>
              </a:spcAft>
              <a:buClr>
                <a:schemeClr val="lt1"/>
              </a:buClr>
              <a:buSzPts val="1600"/>
              <a:buNone/>
              <a:defRPr b="1" sz="1600">
                <a:solidFill>
                  <a:schemeClr val="lt1"/>
                </a:solidFill>
                <a:highlight>
                  <a:schemeClr val="dk1"/>
                </a:highlight>
              </a:defRPr>
            </a:lvl5pPr>
            <a:lvl6pPr lvl="5" rtl="0">
              <a:spcBef>
                <a:spcPts val="800"/>
              </a:spcBef>
              <a:spcAft>
                <a:spcPts val="0"/>
              </a:spcAft>
              <a:buClr>
                <a:schemeClr val="lt1"/>
              </a:buClr>
              <a:buSzPts val="1600"/>
              <a:buNone/>
              <a:defRPr b="1" sz="1600">
                <a:solidFill>
                  <a:schemeClr val="lt1"/>
                </a:solidFill>
                <a:highlight>
                  <a:schemeClr val="dk1"/>
                </a:highlight>
              </a:defRPr>
            </a:lvl6pPr>
            <a:lvl7pPr lvl="6" rtl="0">
              <a:spcBef>
                <a:spcPts val="800"/>
              </a:spcBef>
              <a:spcAft>
                <a:spcPts val="0"/>
              </a:spcAft>
              <a:buClr>
                <a:schemeClr val="lt1"/>
              </a:buClr>
              <a:buSzPts val="1600"/>
              <a:buNone/>
              <a:defRPr b="1" sz="1600">
                <a:solidFill>
                  <a:schemeClr val="lt1"/>
                </a:solidFill>
                <a:highlight>
                  <a:schemeClr val="dk1"/>
                </a:highlight>
              </a:defRPr>
            </a:lvl7pPr>
            <a:lvl8pPr lvl="7" rtl="0">
              <a:spcBef>
                <a:spcPts val="800"/>
              </a:spcBef>
              <a:spcAft>
                <a:spcPts val="0"/>
              </a:spcAft>
              <a:buClr>
                <a:schemeClr val="lt1"/>
              </a:buClr>
              <a:buSzPts val="1600"/>
              <a:buNone/>
              <a:defRPr b="1" sz="1600">
                <a:solidFill>
                  <a:schemeClr val="lt1"/>
                </a:solidFill>
                <a:highlight>
                  <a:schemeClr val="dk1"/>
                </a:highlight>
              </a:defRPr>
            </a:lvl8pPr>
            <a:lvl9pPr lvl="8" rtl="0">
              <a:spcBef>
                <a:spcPts val="800"/>
              </a:spcBef>
              <a:spcAft>
                <a:spcPts val="800"/>
              </a:spcAft>
              <a:buClr>
                <a:schemeClr val="lt1"/>
              </a:buClr>
              <a:buSzPts val="1600"/>
              <a:buNone/>
              <a:defRPr b="1" sz="1600">
                <a:solidFill>
                  <a:schemeClr val="lt1"/>
                </a:solidFill>
                <a:highlight>
                  <a:schemeClr val="dk1"/>
                </a:highlight>
              </a:defRPr>
            </a:lvl9pPr>
          </a:lstStyle>
          <a:p/>
        </p:txBody>
      </p:sp>
      <p:sp>
        <p:nvSpPr>
          <p:cNvPr id="2414" name="Google Shape;2414;p81"/>
          <p:cNvSpPr txBox="1"/>
          <p:nvPr>
            <p:ph idx="6" type="body"/>
          </p:nvPr>
        </p:nvSpPr>
        <p:spPr>
          <a:xfrm>
            <a:off x="3355850"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415" name="Google Shape;2415;p81"/>
          <p:cNvSpPr txBox="1"/>
          <p:nvPr>
            <p:ph idx="7" type="body"/>
          </p:nvPr>
        </p:nvSpPr>
        <p:spPr>
          <a:xfrm>
            <a:off x="4759429"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416" name="Google Shape;2416;p81"/>
          <p:cNvSpPr txBox="1"/>
          <p:nvPr>
            <p:ph idx="8" type="body"/>
          </p:nvPr>
        </p:nvSpPr>
        <p:spPr>
          <a:xfrm>
            <a:off x="6131296"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417" name="Google Shape;2417;p81"/>
          <p:cNvSpPr txBox="1"/>
          <p:nvPr>
            <p:ph idx="9" type="body"/>
          </p:nvPr>
        </p:nvSpPr>
        <p:spPr>
          <a:xfrm>
            <a:off x="7534875"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418" name="Google Shape;2418;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black">
  <p:cSld name="CUSTOM_23_1_1_1_1_1_1_2_1_1_1_1_1">
    <p:spTree>
      <p:nvGrpSpPr>
        <p:cNvPr id="2419" name="Shape 2419"/>
        <p:cNvGrpSpPr/>
        <p:nvPr/>
      </p:nvGrpSpPr>
      <p:grpSpPr>
        <a:xfrm>
          <a:off x="0" y="0"/>
          <a:ext cx="0" cy="0"/>
          <a:chOff x="0" y="0"/>
          <a:chExt cx="0" cy="0"/>
        </a:xfrm>
      </p:grpSpPr>
      <p:sp>
        <p:nvSpPr>
          <p:cNvPr id="2420" name="Google Shape;2420;p82"/>
          <p:cNvSpPr/>
          <p:nvPr/>
        </p:nvSpPr>
        <p:spPr>
          <a:xfrm>
            <a:off x="50" y="0"/>
            <a:ext cx="9144000" cy="1819200"/>
          </a:xfrm>
          <a:prstGeom prst="rect">
            <a:avLst/>
          </a:prstGeom>
          <a:solidFill>
            <a:srgbClr val="19191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82"/>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422" name="Google Shape;2422;p82"/>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423" name="Google Shape;2423;p82"/>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24" name="Google Shape;2424;p82"/>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25" name="Google Shape;2425;p82"/>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26" name="Google Shape;2426;p82"/>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27" name="Google Shape;2427;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gold">
  <p:cSld name="CUSTOM_23_1_1_1_1_2_1_1_1_1_1_1_1">
    <p:spTree>
      <p:nvGrpSpPr>
        <p:cNvPr id="2428" name="Shape 2428"/>
        <p:cNvGrpSpPr/>
        <p:nvPr/>
      </p:nvGrpSpPr>
      <p:grpSpPr>
        <a:xfrm>
          <a:off x="0" y="0"/>
          <a:ext cx="0" cy="0"/>
          <a:chOff x="0" y="0"/>
          <a:chExt cx="0" cy="0"/>
        </a:xfrm>
      </p:grpSpPr>
      <p:sp>
        <p:nvSpPr>
          <p:cNvPr id="2429" name="Google Shape;2429;p83"/>
          <p:cNvSpPr/>
          <p:nvPr/>
        </p:nvSpPr>
        <p:spPr>
          <a:xfrm>
            <a:off x="50" y="0"/>
            <a:ext cx="9144000" cy="181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83"/>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431" name="Google Shape;2431;p83"/>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432" name="Google Shape;2432;p83"/>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33" name="Google Shape;2433;p83"/>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34" name="Google Shape;2434;p83"/>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35" name="Google Shape;2435;p83"/>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36" name="Google Shape;2436;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maroon">
  <p:cSld name="CUSTOM_23_1_1_2_1_1_1_1_1_1_1_1_1">
    <p:spTree>
      <p:nvGrpSpPr>
        <p:cNvPr id="2437" name="Shape 2437"/>
        <p:cNvGrpSpPr/>
        <p:nvPr/>
      </p:nvGrpSpPr>
      <p:grpSpPr>
        <a:xfrm>
          <a:off x="0" y="0"/>
          <a:ext cx="0" cy="0"/>
          <a:chOff x="0" y="0"/>
          <a:chExt cx="0" cy="0"/>
        </a:xfrm>
      </p:grpSpPr>
      <p:sp>
        <p:nvSpPr>
          <p:cNvPr id="2438" name="Google Shape;2438;p84"/>
          <p:cNvSpPr/>
          <p:nvPr/>
        </p:nvSpPr>
        <p:spPr>
          <a:xfrm>
            <a:off x="50" y="0"/>
            <a:ext cx="9144000" cy="181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84"/>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440" name="Google Shape;2440;p84"/>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441" name="Google Shape;2441;p84"/>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42" name="Google Shape;2442;p84"/>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43" name="Google Shape;2443;p84"/>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44" name="Google Shape;2444;p84"/>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445" name="Google Shape;2445;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black">
  <p:cSld name="CUSTOM_25">
    <p:bg>
      <p:bgPr>
        <a:solidFill>
          <a:schemeClr val="dk1"/>
        </a:solidFill>
      </p:bgPr>
    </p:bg>
    <p:spTree>
      <p:nvGrpSpPr>
        <p:cNvPr id="2446" name="Shape 2446"/>
        <p:cNvGrpSpPr/>
        <p:nvPr/>
      </p:nvGrpSpPr>
      <p:grpSpPr>
        <a:xfrm>
          <a:off x="0" y="0"/>
          <a:ext cx="0" cy="0"/>
          <a:chOff x="0" y="0"/>
          <a:chExt cx="0" cy="0"/>
        </a:xfrm>
      </p:grpSpPr>
      <p:sp>
        <p:nvSpPr>
          <p:cNvPr id="2447" name="Google Shape;2447;p85"/>
          <p:cNvSpPr txBox="1"/>
          <p:nvPr>
            <p:ph type="title"/>
          </p:nvPr>
        </p:nvSpPr>
        <p:spPr>
          <a:xfrm>
            <a:off x="4206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448" name="Google Shape;2448;p85"/>
          <p:cNvSpPr txBox="1"/>
          <p:nvPr>
            <p:ph idx="1" type="body"/>
          </p:nvPr>
        </p:nvSpPr>
        <p:spPr>
          <a:xfrm>
            <a:off x="4206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449" name="Google Shape;2449;p85"/>
          <p:cNvSpPr txBox="1"/>
          <p:nvPr>
            <p:ph idx="2" type="title"/>
          </p:nvPr>
        </p:nvSpPr>
        <p:spPr>
          <a:xfrm>
            <a:off x="6711350" y="1724225"/>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450" name="Google Shape;2450;p85"/>
          <p:cNvSpPr txBox="1"/>
          <p:nvPr>
            <p:ph idx="3" type="body"/>
          </p:nvPr>
        </p:nvSpPr>
        <p:spPr>
          <a:xfrm>
            <a:off x="6711700" y="2713500"/>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451" name="Google Shape;2451;p85"/>
          <p:cNvSpPr txBox="1"/>
          <p:nvPr>
            <p:ph idx="4" type="title"/>
          </p:nvPr>
        </p:nvSpPr>
        <p:spPr>
          <a:xfrm>
            <a:off x="46310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452" name="Google Shape;2452;p85"/>
          <p:cNvSpPr txBox="1"/>
          <p:nvPr>
            <p:ph idx="5" type="body"/>
          </p:nvPr>
        </p:nvSpPr>
        <p:spPr>
          <a:xfrm>
            <a:off x="46310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453" name="Google Shape;2453;p85"/>
          <p:cNvSpPr txBox="1"/>
          <p:nvPr>
            <p:ph idx="6" type="title"/>
          </p:nvPr>
        </p:nvSpPr>
        <p:spPr>
          <a:xfrm>
            <a:off x="2515650" y="172650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454" name="Google Shape;2454;p85"/>
          <p:cNvSpPr txBox="1"/>
          <p:nvPr>
            <p:ph idx="7" type="body"/>
          </p:nvPr>
        </p:nvSpPr>
        <p:spPr>
          <a:xfrm>
            <a:off x="2515650" y="271577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455" name="Google Shape;2455;p85"/>
          <p:cNvSpPr txBox="1"/>
          <p:nvPr>
            <p:ph idx="8"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56" name="Google Shape;2456;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photo background">
  <p:cSld name="CUSTOM_25_1">
    <p:spTree>
      <p:nvGrpSpPr>
        <p:cNvPr id="2457" name="Shape 2457"/>
        <p:cNvGrpSpPr/>
        <p:nvPr/>
      </p:nvGrpSpPr>
      <p:grpSpPr>
        <a:xfrm>
          <a:off x="0" y="0"/>
          <a:ext cx="0" cy="0"/>
          <a:chOff x="0" y="0"/>
          <a:chExt cx="0" cy="0"/>
        </a:xfrm>
      </p:grpSpPr>
      <p:sp>
        <p:nvSpPr>
          <p:cNvPr id="2458" name="Google Shape;2458;p86"/>
          <p:cNvSpPr/>
          <p:nvPr>
            <p:ph idx="2" type="pic"/>
          </p:nvPr>
        </p:nvSpPr>
        <p:spPr>
          <a:xfrm>
            <a:off x="0" y="-9225"/>
            <a:ext cx="9144000" cy="5143500"/>
          </a:xfrm>
          <a:prstGeom prst="rect">
            <a:avLst/>
          </a:prstGeom>
          <a:noFill/>
          <a:ln>
            <a:noFill/>
          </a:ln>
        </p:spPr>
      </p:sp>
      <p:sp>
        <p:nvSpPr>
          <p:cNvPr id="2459" name="Google Shape;2459;p86"/>
          <p:cNvSpPr txBox="1"/>
          <p:nvPr>
            <p:ph type="title"/>
          </p:nvPr>
        </p:nvSpPr>
        <p:spPr>
          <a:xfrm>
            <a:off x="4206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460" name="Google Shape;2460;p86"/>
          <p:cNvSpPr txBox="1"/>
          <p:nvPr>
            <p:ph idx="3" type="title"/>
          </p:nvPr>
        </p:nvSpPr>
        <p:spPr>
          <a:xfrm>
            <a:off x="6711350" y="1724225"/>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461" name="Google Shape;2461;p86"/>
          <p:cNvSpPr txBox="1"/>
          <p:nvPr>
            <p:ph idx="4" type="title"/>
          </p:nvPr>
        </p:nvSpPr>
        <p:spPr>
          <a:xfrm>
            <a:off x="46310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462" name="Google Shape;2462;p86"/>
          <p:cNvSpPr txBox="1"/>
          <p:nvPr>
            <p:ph idx="5" type="title"/>
          </p:nvPr>
        </p:nvSpPr>
        <p:spPr>
          <a:xfrm>
            <a:off x="2515650" y="172650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463" name="Google Shape;2463;p86"/>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64" name="Google Shape;2464;p86"/>
          <p:cNvSpPr txBox="1"/>
          <p:nvPr>
            <p:ph idx="1" type="body"/>
          </p:nvPr>
        </p:nvSpPr>
        <p:spPr>
          <a:xfrm>
            <a:off x="4206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65" name="Google Shape;2465;p86"/>
          <p:cNvSpPr txBox="1"/>
          <p:nvPr>
            <p:ph idx="7" type="body"/>
          </p:nvPr>
        </p:nvSpPr>
        <p:spPr>
          <a:xfrm>
            <a:off x="6711700" y="2713500"/>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66" name="Google Shape;2466;p86"/>
          <p:cNvSpPr txBox="1"/>
          <p:nvPr>
            <p:ph idx="8" type="body"/>
          </p:nvPr>
        </p:nvSpPr>
        <p:spPr>
          <a:xfrm>
            <a:off x="46310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67" name="Google Shape;2467;p86"/>
          <p:cNvSpPr txBox="1"/>
          <p:nvPr>
            <p:ph idx="9" type="body"/>
          </p:nvPr>
        </p:nvSpPr>
        <p:spPr>
          <a:xfrm>
            <a:off x="2515650" y="271577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68" name="Google Shape;2468;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white">
  <p:cSld name="CUSTOM_25_2">
    <p:spTree>
      <p:nvGrpSpPr>
        <p:cNvPr id="2469" name="Shape 2469"/>
        <p:cNvGrpSpPr/>
        <p:nvPr/>
      </p:nvGrpSpPr>
      <p:grpSpPr>
        <a:xfrm>
          <a:off x="0" y="0"/>
          <a:ext cx="0" cy="0"/>
          <a:chOff x="0" y="0"/>
          <a:chExt cx="0" cy="0"/>
        </a:xfrm>
      </p:grpSpPr>
      <p:sp>
        <p:nvSpPr>
          <p:cNvPr id="2470" name="Google Shape;2470;p87"/>
          <p:cNvSpPr txBox="1"/>
          <p:nvPr>
            <p:ph type="title"/>
          </p:nvPr>
        </p:nvSpPr>
        <p:spPr>
          <a:xfrm>
            <a:off x="420625"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471" name="Google Shape;2471;p87"/>
          <p:cNvSpPr txBox="1"/>
          <p:nvPr>
            <p:ph idx="1" type="body"/>
          </p:nvPr>
        </p:nvSpPr>
        <p:spPr>
          <a:xfrm>
            <a:off x="420625" y="2214475"/>
            <a:ext cx="2086800" cy="2613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72" name="Google Shape;2472;p87"/>
          <p:cNvSpPr txBox="1"/>
          <p:nvPr>
            <p:ph idx="2" type="title"/>
          </p:nvPr>
        </p:nvSpPr>
        <p:spPr>
          <a:xfrm>
            <a:off x="6295200"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473" name="Google Shape;2473;p87"/>
          <p:cNvSpPr txBox="1"/>
          <p:nvPr>
            <p:ph idx="3" type="body"/>
          </p:nvPr>
        </p:nvSpPr>
        <p:spPr>
          <a:xfrm>
            <a:off x="6307425" y="2214475"/>
            <a:ext cx="2086800" cy="2613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74" name="Google Shape;2474;p87"/>
          <p:cNvSpPr txBox="1"/>
          <p:nvPr>
            <p:ph idx="4" type="title"/>
          </p:nvPr>
        </p:nvSpPr>
        <p:spPr>
          <a:xfrm>
            <a:off x="3357926"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475" name="Google Shape;2475;p87"/>
          <p:cNvSpPr txBox="1"/>
          <p:nvPr>
            <p:ph idx="5" type="body"/>
          </p:nvPr>
        </p:nvSpPr>
        <p:spPr>
          <a:xfrm>
            <a:off x="3364950" y="2265274"/>
            <a:ext cx="2086800" cy="2562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76" name="Google Shape;2476;p87"/>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77" name="Google Shape;2477;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black">
  <p:cSld name="CUSTOM_25_1_1">
    <p:bg>
      <p:bgPr>
        <a:solidFill>
          <a:schemeClr val="dk1"/>
        </a:solidFill>
      </p:bgPr>
    </p:bg>
    <p:spTree>
      <p:nvGrpSpPr>
        <p:cNvPr id="2478" name="Shape 2478"/>
        <p:cNvGrpSpPr/>
        <p:nvPr/>
      </p:nvGrpSpPr>
      <p:grpSpPr>
        <a:xfrm>
          <a:off x="0" y="0"/>
          <a:ext cx="0" cy="0"/>
          <a:chOff x="0" y="0"/>
          <a:chExt cx="0" cy="0"/>
        </a:xfrm>
      </p:grpSpPr>
      <p:sp>
        <p:nvSpPr>
          <p:cNvPr id="2479" name="Google Shape;2479;p88"/>
          <p:cNvSpPr txBox="1"/>
          <p:nvPr>
            <p:ph type="title"/>
          </p:nvPr>
        </p:nvSpPr>
        <p:spPr>
          <a:xfrm>
            <a:off x="420625" y="1721225"/>
            <a:ext cx="24015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480" name="Google Shape;2480;p88"/>
          <p:cNvSpPr txBox="1"/>
          <p:nvPr>
            <p:ph idx="1" type="body"/>
          </p:nvPr>
        </p:nvSpPr>
        <p:spPr>
          <a:xfrm>
            <a:off x="420625" y="2214475"/>
            <a:ext cx="24210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81" name="Google Shape;2481;p88"/>
          <p:cNvSpPr txBox="1"/>
          <p:nvPr>
            <p:ph idx="2" type="title"/>
          </p:nvPr>
        </p:nvSpPr>
        <p:spPr>
          <a:xfrm>
            <a:off x="6295200" y="1721225"/>
            <a:ext cx="24015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482" name="Google Shape;2482;p88"/>
          <p:cNvSpPr txBox="1"/>
          <p:nvPr>
            <p:ph idx="3" type="body"/>
          </p:nvPr>
        </p:nvSpPr>
        <p:spPr>
          <a:xfrm>
            <a:off x="6307425" y="2214475"/>
            <a:ext cx="24015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83" name="Google Shape;2483;p88"/>
          <p:cNvSpPr txBox="1"/>
          <p:nvPr>
            <p:ph idx="4" type="title"/>
          </p:nvPr>
        </p:nvSpPr>
        <p:spPr>
          <a:xfrm>
            <a:off x="3357925" y="1721225"/>
            <a:ext cx="24210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484" name="Google Shape;2484;p88"/>
          <p:cNvSpPr txBox="1"/>
          <p:nvPr>
            <p:ph idx="5" type="body"/>
          </p:nvPr>
        </p:nvSpPr>
        <p:spPr>
          <a:xfrm>
            <a:off x="3364950" y="2232177"/>
            <a:ext cx="24015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85" name="Google Shape;2485;p88"/>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highlight>
                  <a:schemeClr val="dk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86" name="Google Shape;2486;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3 column">
  <p:cSld name="CUSTOM_25_1_1_2">
    <p:spTree>
      <p:nvGrpSpPr>
        <p:cNvPr id="2487" name="Shape 2487"/>
        <p:cNvGrpSpPr/>
        <p:nvPr/>
      </p:nvGrpSpPr>
      <p:grpSpPr>
        <a:xfrm>
          <a:off x="0" y="0"/>
          <a:ext cx="0" cy="0"/>
          <a:chOff x="0" y="0"/>
          <a:chExt cx="0" cy="0"/>
        </a:xfrm>
      </p:grpSpPr>
      <p:sp>
        <p:nvSpPr>
          <p:cNvPr id="2488" name="Google Shape;2488;p89"/>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89" name="Google Shape;2489;p89"/>
          <p:cNvSpPr txBox="1"/>
          <p:nvPr>
            <p:ph idx="1" type="subTitle"/>
          </p:nvPr>
        </p:nvSpPr>
        <p:spPr>
          <a:xfrm>
            <a:off x="428425" y="99455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490" name="Google Shape;2490;p89"/>
          <p:cNvSpPr txBox="1"/>
          <p:nvPr>
            <p:ph idx="2" type="body"/>
          </p:nvPr>
        </p:nvSpPr>
        <p:spPr>
          <a:xfrm>
            <a:off x="419675" y="2915850"/>
            <a:ext cx="24009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91" name="Google Shape;2491;p89"/>
          <p:cNvSpPr/>
          <p:nvPr>
            <p:ph idx="3" type="pic"/>
          </p:nvPr>
        </p:nvSpPr>
        <p:spPr>
          <a:xfrm>
            <a:off x="433675" y="998600"/>
            <a:ext cx="2395800" cy="1333200"/>
          </a:xfrm>
          <a:prstGeom prst="rect">
            <a:avLst/>
          </a:prstGeom>
          <a:noFill/>
          <a:ln>
            <a:noFill/>
          </a:ln>
        </p:spPr>
      </p:sp>
      <p:sp>
        <p:nvSpPr>
          <p:cNvPr id="2492" name="Google Shape;2492;p89"/>
          <p:cNvSpPr txBox="1"/>
          <p:nvPr>
            <p:ph idx="4" type="subTitle"/>
          </p:nvPr>
        </p:nvSpPr>
        <p:spPr>
          <a:xfrm>
            <a:off x="3365398" y="99450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493" name="Google Shape;2493;p89"/>
          <p:cNvSpPr txBox="1"/>
          <p:nvPr>
            <p:ph idx="5" type="body"/>
          </p:nvPr>
        </p:nvSpPr>
        <p:spPr>
          <a:xfrm>
            <a:off x="3356648" y="2915805"/>
            <a:ext cx="23958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94" name="Google Shape;2494;p89"/>
          <p:cNvSpPr/>
          <p:nvPr>
            <p:ph idx="6" type="pic"/>
          </p:nvPr>
        </p:nvSpPr>
        <p:spPr>
          <a:xfrm>
            <a:off x="3370648" y="998550"/>
            <a:ext cx="2395800" cy="1333200"/>
          </a:xfrm>
          <a:prstGeom prst="rect">
            <a:avLst/>
          </a:prstGeom>
          <a:noFill/>
          <a:ln>
            <a:noFill/>
          </a:ln>
        </p:spPr>
      </p:sp>
      <p:sp>
        <p:nvSpPr>
          <p:cNvPr id="2495" name="Google Shape;2495;p89"/>
          <p:cNvSpPr txBox="1"/>
          <p:nvPr>
            <p:ph idx="7" type="subTitle"/>
          </p:nvPr>
        </p:nvSpPr>
        <p:spPr>
          <a:xfrm>
            <a:off x="6292250" y="99445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496" name="Google Shape;2496;p89"/>
          <p:cNvSpPr txBox="1"/>
          <p:nvPr>
            <p:ph idx="8" type="body"/>
          </p:nvPr>
        </p:nvSpPr>
        <p:spPr>
          <a:xfrm>
            <a:off x="6283500" y="2915750"/>
            <a:ext cx="23958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497" name="Google Shape;2497;p89"/>
          <p:cNvSpPr/>
          <p:nvPr>
            <p:ph idx="9" type="pic"/>
          </p:nvPr>
        </p:nvSpPr>
        <p:spPr>
          <a:xfrm>
            <a:off x="6297500" y="998500"/>
            <a:ext cx="2395800" cy="1333200"/>
          </a:xfrm>
          <a:prstGeom prst="rect">
            <a:avLst/>
          </a:prstGeom>
          <a:noFill/>
          <a:ln>
            <a:noFill/>
          </a:ln>
        </p:spPr>
      </p:sp>
      <p:sp>
        <p:nvSpPr>
          <p:cNvPr id="2498" name="Google Shape;2498;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with preheader, 3 column">
  <p:cSld name="CUSTOM_25_1_1_1">
    <p:spTree>
      <p:nvGrpSpPr>
        <p:cNvPr id="2499" name="Shape 2499"/>
        <p:cNvGrpSpPr/>
        <p:nvPr/>
      </p:nvGrpSpPr>
      <p:grpSpPr>
        <a:xfrm>
          <a:off x="0" y="0"/>
          <a:ext cx="0" cy="0"/>
          <a:chOff x="0" y="0"/>
          <a:chExt cx="0" cy="0"/>
        </a:xfrm>
      </p:grpSpPr>
      <p:sp>
        <p:nvSpPr>
          <p:cNvPr id="2500" name="Google Shape;2500;p90"/>
          <p:cNvSpPr/>
          <p:nvPr/>
        </p:nvSpPr>
        <p:spPr>
          <a:xfrm>
            <a:off x="420625"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0"/>
          <p:cNvSpPr/>
          <p:nvPr>
            <p:ph idx="2" type="pic"/>
          </p:nvPr>
        </p:nvSpPr>
        <p:spPr>
          <a:xfrm>
            <a:off x="420625" y="886975"/>
            <a:ext cx="2743200" cy="1837500"/>
          </a:xfrm>
          <a:prstGeom prst="rect">
            <a:avLst/>
          </a:prstGeom>
          <a:noFill/>
          <a:ln>
            <a:noFill/>
          </a:ln>
        </p:spPr>
      </p:sp>
      <p:sp>
        <p:nvSpPr>
          <p:cNvPr id="2502" name="Google Shape;2502;p9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503" name="Google Shape;2503;p90"/>
          <p:cNvSpPr txBox="1"/>
          <p:nvPr>
            <p:ph idx="3" type="title"/>
          </p:nvPr>
        </p:nvSpPr>
        <p:spPr>
          <a:xfrm>
            <a:off x="539375"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504" name="Google Shape;2504;p90"/>
          <p:cNvSpPr txBox="1"/>
          <p:nvPr>
            <p:ph idx="1" type="body"/>
          </p:nvPr>
        </p:nvSpPr>
        <p:spPr>
          <a:xfrm>
            <a:off x="539375"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505" name="Google Shape;2505;p90"/>
          <p:cNvSpPr/>
          <p:nvPr/>
        </p:nvSpPr>
        <p:spPr>
          <a:xfrm>
            <a:off x="3279653"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0"/>
          <p:cNvSpPr/>
          <p:nvPr>
            <p:ph idx="4" type="pic"/>
          </p:nvPr>
        </p:nvSpPr>
        <p:spPr>
          <a:xfrm>
            <a:off x="3279654" y="886975"/>
            <a:ext cx="2743200" cy="1837500"/>
          </a:xfrm>
          <a:prstGeom prst="rect">
            <a:avLst/>
          </a:prstGeom>
          <a:noFill/>
          <a:ln>
            <a:noFill/>
          </a:ln>
        </p:spPr>
      </p:sp>
      <p:sp>
        <p:nvSpPr>
          <p:cNvPr id="2507" name="Google Shape;2507;p90"/>
          <p:cNvSpPr txBox="1"/>
          <p:nvPr>
            <p:ph idx="5" type="title"/>
          </p:nvPr>
        </p:nvSpPr>
        <p:spPr>
          <a:xfrm>
            <a:off x="3398404"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508" name="Google Shape;2508;p90"/>
          <p:cNvSpPr txBox="1"/>
          <p:nvPr>
            <p:ph idx="6" type="body"/>
          </p:nvPr>
        </p:nvSpPr>
        <p:spPr>
          <a:xfrm>
            <a:off x="3398403"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509" name="Google Shape;2509;p90"/>
          <p:cNvSpPr/>
          <p:nvPr/>
        </p:nvSpPr>
        <p:spPr>
          <a:xfrm>
            <a:off x="6140022"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0"/>
          <p:cNvSpPr/>
          <p:nvPr>
            <p:ph idx="7" type="pic"/>
          </p:nvPr>
        </p:nvSpPr>
        <p:spPr>
          <a:xfrm>
            <a:off x="6140024" y="886975"/>
            <a:ext cx="2743200" cy="1837500"/>
          </a:xfrm>
          <a:prstGeom prst="rect">
            <a:avLst/>
          </a:prstGeom>
          <a:noFill/>
          <a:ln>
            <a:noFill/>
          </a:ln>
        </p:spPr>
      </p:sp>
      <p:sp>
        <p:nvSpPr>
          <p:cNvPr id="2511" name="Google Shape;2511;p90"/>
          <p:cNvSpPr txBox="1"/>
          <p:nvPr>
            <p:ph idx="8" type="title"/>
          </p:nvPr>
        </p:nvSpPr>
        <p:spPr>
          <a:xfrm>
            <a:off x="6258774"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512" name="Google Shape;2512;p90"/>
          <p:cNvSpPr txBox="1"/>
          <p:nvPr>
            <p:ph idx="9" type="body"/>
          </p:nvPr>
        </p:nvSpPr>
        <p:spPr>
          <a:xfrm>
            <a:off x="6258772"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513" name="Google Shape;2513;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hoto background 1">
  <p:cSld name="CUSTOM_18_1_1">
    <p:spTree>
      <p:nvGrpSpPr>
        <p:cNvPr id="47" name="Shape 47"/>
        <p:cNvGrpSpPr/>
        <p:nvPr/>
      </p:nvGrpSpPr>
      <p:grpSpPr>
        <a:xfrm>
          <a:off x="0" y="0"/>
          <a:ext cx="0" cy="0"/>
          <a:chOff x="0" y="0"/>
          <a:chExt cx="0" cy="0"/>
        </a:xfrm>
      </p:grpSpPr>
      <p:sp>
        <p:nvSpPr>
          <p:cNvPr id="48" name="Google Shape;48;p10"/>
          <p:cNvSpPr/>
          <p:nvPr>
            <p:ph idx="2" type="pic"/>
          </p:nvPr>
        </p:nvSpPr>
        <p:spPr>
          <a:xfrm>
            <a:off x="0" y="-9225"/>
            <a:ext cx="9144000" cy="3893700"/>
          </a:xfrm>
          <a:prstGeom prst="rect">
            <a:avLst/>
          </a:prstGeom>
          <a:noFill/>
          <a:ln>
            <a:noFill/>
          </a:ln>
        </p:spPr>
      </p:sp>
      <p:sp>
        <p:nvSpPr>
          <p:cNvPr id="49" name="Google Shape;49;p10"/>
          <p:cNvSpPr txBox="1"/>
          <p:nvPr>
            <p:ph type="ctrTitle"/>
          </p:nvPr>
        </p:nvSpPr>
        <p:spPr>
          <a:xfrm>
            <a:off x="420625" y="994550"/>
            <a:ext cx="8411700" cy="23181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highlight>
                  <a:schemeClr val="lt1"/>
                </a:highlight>
              </a:defRPr>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50" name="Google Shape;50;p10"/>
          <p:cNvSpPr txBox="1"/>
          <p:nvPr>
            <p:ph idx="1" type="body"/>
          </p:nvPr>
        </p:nvSpPr>
        <p:spPr>
          <a:xfrm>
            <a:off x="4197100" y="4253675"/>
            <a:ext cx="4608300" cy="574500"/>
          </a:xfrm>
          <a:prstGeom prst="rect">
            <a:avLst/>
          </a:prstGeom>
        </p:spPr>
        <p:txBody>
          <a:bodyPr anchorCtr="0" anchor="t" bIns="0" lIns="0" spcFirstLastPara="1" rIns="0" wrap="square" tIns="0">
            <a:spAutoFit/>
          </a:bodyPr>
          <a:lstStyle>
            <a:lvl1pPr indent="-304800" lvl="0" marL="457200" rtl="0">
              <a:lnSpc>
                <a:spcPct val="100000"/>
              </a:lnSpc>
              <a:spcBef>
                <a:spcPts val="0"/>
              </a:spcBef>
              <a:spcAft>
                <a:spcPts val="0"/>
              </a:spcAft>
              <a:buClr>
                <a:schemeClr val="dk1"/>
              </a:buClr>
              <a:buSzPts val="1200"/>
              <a:buChar char="●"/>
              <a:defRPr b="1" sz="1200">
                <a:solidFill>
                  <a:schemeClr val="dk1"/>
                </a:solidFill>
              </a:defRPr>
            </a:lvl1pPr>
            <a:lvl2pPr indent="-304800" lvl="1" marL="914400" rtl="0">
              <a:lnSpc>
                <a:spcPct val="100000"/>
              </a:lnSpc>
              <a:spcBef>
                <a:spcPts val="800"/>
              </a:spcBef>
              <a:spcAft>
                <a:spcPts val="0"/>
              </a:spcAft>
              <a:buClr>
                <a:schemeClr val="dk1"/>
              </a:buClr>
              <a:buSzPts val="1200"/>
              <a:buChar char="○"/>
              <a:defRPr b="1" sz="1200">
                <a:solidFill>
                  <a:schemeClr val="dk1"/>
                </a:solidFill>
              </a:defRPr>
            </a:lvl2pPr>
            <a:lvl3pPr indent="-304800" lvl="2" marL="1371600" rtl="0">
              <a:lnSpc>
                <a:spcPct val="100000"/>
              </a:lnSpc>
              <a:spcBef>
                <a:spcPts val="800"/>
              </a:spcBef>
              <a:spcAft>
                <a:spcPts val="0"/>
              </a:spcAft>
              <a:buClr>
                <a:schemeClr val="dk1"/>
              </a:buClr>
              <a:buSzPts val="1200"/>
              <a:buChar char="■"/>
              <a:defRPr b="1" sz="1200">
                <a:solidFill>
                  <a:schemeClr val="dk1"/>
                </a:solidFill>
              </a:defRPr>
            </a:lvl3pPr>
            <a:lvl4pPr indent="-304800" lvl="3" marL="1828800" rtl="0">
              <a:lnSpc>
                <a:spcPct val="100000"/>
              </a:lnSpc>
              <a:spcBef>
                <a:spcPts val="800"/>
              </a:spcBef>
              <a:spcAft>
                <a:spcPts val="0"/>
              </a:spcAft>
              <a:buClr>
                <a:schemeClr val="dk1"/>
              </a:buClr>
              <a:buSzPts val="1200"/>
              <a:buChar char="●"/>
              <a:defRPr b="1" sz="1200">
                <a:solidFill>
                  <a:schemeClr val="dk1"/>
                </a:solidFill>
              </a:defRPr>
            </a:lvl4pPr>
            <a:lvl5pPr indent="-304800" lvl="4" marL="2286000" rtl="0">
              <a:lnSpc>
                <a:spcPct val="100000"/>
              </a:lnSpc>
              <a:spcBef>
                <a:spcPts val="800"/>
              </a:spcBef>
              <a:spcAft>
                <a:spcPts val="0"/>
              </a:spcAft>
              <a:buClr>
                <a:schemeClr val="dk1"/>
              </a:buClr>
              <a:buSzPts val="1200"/>
              <a:buChar char="○"/>
              <a:defRPr b="1" sz="1200">
                <a:solidFill>
                  <a:schemeClr val="dk1"/>
                </a:solidFill>
              </a:defRPr>
            </a:lvl5pPr>
            <a:lvl6pPr indent="-304800" lvl="5" marL="2743200" rtl="0">
              <a:lnSpc>
                <a:spcPct val="100000"/>
              </a:lnSpc>
              <a:spcBef>
                <a:spcPts val="800"/>
              </a:spcBef>
              <a:spcAft>
                <a:spcPts val="0"/>
              </a:spcAft>
              <a:buClr>
                <a:schemeClr val="dk1"/>
              </a:buClr>
              <a:buSzPts val="1200"/>
              <a:buChar char="■"/>
              <a:defRPr b="1" sz="1200">
                <a:solidFill>
                  <a:schemeClr val="dk1"/>
                </a:solidFill>
              </a:defRPr>
            </a:lvl6pPr>
            <a:lvl7pPr indent="-304800" lvl="6" marL="3200400" rtl="0">
              <a:lnSpc>
                <a:spcPct val="100000"/>
              </a:lnSpc>
              <a:spcBef>
                <a:spcPts val="800"/>
              </a:spcBef>
              <a:spcAft>
                <a:spcPts val="0"/>
              </a:spcAft>
              <a:buClr>
                <a:schemeClr val="dk1"/>
              </a:buClr>
              <a:buSzPts val="1200"/>
              <a:buChar char="●"/>
              <a:defRPr b="1" sz="1200">
                <a:solidFill>
                  <a:schemeClr val="dk1"/>
                </a:solidFill>
              </a:defRPr>
            </a:lvl7pPr>
            <a:lvl8pPr indent="-304800" lvl="7" marL="3657600" rtl="0">
              <a:lnSpc>
                <a:spcPct val="100000"/>
              </a:lnSpc>
              <a:spcBef>
                <a:spcPts val="800"/>
              </a:spcBef>
              <a:spcAft>
                <a:spcPts val="0"/>
              </a:spcAft>
              <a:buClr>
                <a:schemeClr val="dk1"/>
              </a:buClr>
              <a:buSzPts val="1200"/>
              <a:buChar char="○"/>
              <a:defRPr b="1" sz="1200">
                <a:solidFill>
                  <a:schemeClr val="dk1"/>
                </a:solidFill>
              </a:defRPr>
            </a:lvl8pPr>
            <a:lvl9pPr indent="-304800" lvl="8" marL="4114800" rtl="0">
              <a:lnSpc>
                <a:spcPct val="100000"/>
              </a:lnSpc>
              <a:spcBef>
                <a:spcPts val="800"/>
              </a:spcBef>
              <a:spcAft>
                <a:spcPts val="800"/>
              </a:spcAft>
              <a:buClr>
                <a:schemeClr val="dk1"/>
              </a:buClr>
              <a:buSzPts val="1200"/>
              <a:buChar char="■"/>
              <a:defRPr b="1" sz="1200">
                <a:solidFill>
                  <a:schemeClr val="dk1"/>
                </a:solidFill>
              </a:defRPr>
            </a:lvl9pPr>
          </a:lstStyle>
          <a:p/>
        </p:txBody>
      </p:sp>
      <p:pic>
        <p:nvPicPr>
          <p:cNvPr id="51" name="Google Shape;51;p10"/>
          <p:cNvPicPr preferRelativeResize="0"/>
          <p:nvPr/>
        </p:nvPicPr>
        <p:blipFill>
          <a:blip r:embed="rId2">
            <a:alphaModFix/>
          </a:blip>
          <a:stretch>
            <a:fillRect/>
          </a:stretch>
        </p:blipFill>
        <p:spPr>
          <a:xfrm>
            <a:off x="189975" y="3780075"/>
            <a:ext cx="3428980" cy="1414225"/>
          </a:xfrm>
          <a:prstGeom prst="rect">
            <a:avLst/>
          </a:prstGeom>
          <a:noFill/>
          <a:ln>
            <a:noFill/>
          </a:ln>
        </p:spPr>
      </p:pic>
      <p:sp>
        <p:nvSpPr>
          <p:cNvPr id="52" name="Google Shape;5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lide options divider &gt;&gt;&gt; choose from following templates →">
  <p:cSld name="CUSTOM_23_1_1_1_1_2_1_1_1_1_1_1_1_1_1_2_1">
    <p:bg>
      <p:bgPr>
        <a:solidFill>
          <a:schemeClr val="lt2"/>
        </a:solidFill>
      </p:bgPr>
    </p:bg>
    <p:spTree>
      <p:nvGrpSpPr>
        <p:cNvPr id="2514" name="Shape 2514"/>
        <p:cNvGrpSpPr/>
        <p:nvPr/>
      </p:nvGrpSpPr>
      <p:grpSpPr>
        <a:xfrm>
          <a:off x="0" y="0"/>
          <a:ext cx="0" cy="0"/>
          <a:chOff x="0" y="0"/>
          <a:chExt cx="0" cy="0"/>
        </a:xfrm>
      </p:grpSpPr>
      <p:sp>
        <p:nvSpPr>
          <p:cNvPr id="2515" name="Google Shape;2515;p91"/>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Title only</a:t>
            </a:r>
            <a:r>
              <a:rPr b="1" lang="en" sz="7200">
                <a:solidFill>
                  <a:srgbClr val="FFFFFF"/>
                </a:solidFill>
                <a:highlight>
                  <a:schemeClr val="dk1"/>
                </a:highlight>
              </a:rPr>
              <a:t> slide options</a:t>
            </a:r>
            <a:endParaRPr b="1" sz="7200">
              <a:solidFill>
                <a:srgbClr val="FFFFFF"/>
              </a:solidFill>
              <a:highlight>
                <a:schemeClr val="dk1"/>
              </a:highlight>
            </a:endParaRPr>
          </a:p>
        </p:txBody>
      </p:sp>
      <p:sp>
        <p:nvSpPr>
          <p:cNvPr id="2516" name="Google Shape;2516;p91"/>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 white">
  <p:cSld name="CUSTOM_22_1_1_1_1_1_1_1_1_1_1_1_1_1_2">
    <p:spTree>
      <p:nvGrpSpPr>
        <p:cNvPr id="2518" name="Shape 2518"/>
        <p:cNvGrpSpPr/>
        <p:nvPr/>
      </p:nvGrpSpPr>
      <p:grpSpPr>
        <a:xfrm>
          <a:off x="0" y="0"/>
          <a:ext cx="0" cy="0"/>
          <a:chOff x="0" y="0"/>
          <a:chExt cx="0" cy="0"/>
        </a:xfrm>
      </p:grpSpPr>
      <p:sp>
        <p:nvSpPr>
          <p:cNvPr id="2519" name="Google Shape;2519;p9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520" name="Google Shape;2520;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CUSTOM_23_1_1_1_1_1_1_1_1_1_1_1_1_1_2">
    <p:spTree>
      <p:nvGrpSpPr>
        <p:cNvPr id="2521" name="Shape 2521"/>
        <p:cNvGrpSpPr/>
        <p:nvPr/>
      </p:nvGrpSpPr>
      <p:grpSpPr>
        <a:xfrm>
          <a:off x="0" y="0"/>
          <a:ext cx="0" cy="0"/>
          <a:chOff x="0" y="0"/>
          <a:chExt cx="0" cy="0"/>
        </a:xfrm>
      </p:grpSpPr>
      <p:sp>
        <p:nvSpPr>
          <p:cNvPr id="2522" name="Google Shape;2522;p93"/>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523" name="Google Shape;2523;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CUSTOM_22_1_1_1_1_1_1_1_1_1_1_1_2_1">
    <p:spTree>
      <p:nvGrpSpPr>
        <p:cNvPr id="2524" name="Shape 2524"/>
        <p:cNvGrpSpPr/>
        <p:nvPr/>
      </p:nvGrpSpPr>
      <p:grpSpPr>
        <a:xfrm>
          <a:off x="0" y="0"/>
          <a:ext cx="0" cy="0"/>
          <a:chOff x="0" y="0"/>
          <a:chExt cx="0" cy="0"/>
        </a:xfrm>
      </p:grpSpPr>
      <p:sp>
        <p:nvSpPr>
          <p:cNvPr id="2525" name="Google Shape;2525;p94"/>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526" name="Google Shape;2526;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CUSTOM_23_1_1_1_1_1_1_2_1_1_1_1_1_1">
    <p:spTree>
      <p:nvGrpSpPr>
        <p:cNvPr id="2527" name="Shape 2527"/>
        <p:cNvGrpSpPr/>
        <p:nvPr/>
      </p:nvGrpSpPr>
      <p:grpSpPr>
        <a:xfrm>
          <a:off x="0" y="0"/>
          <a:ext cx="0" cy="0"/>
          <a:chOff x="0" y="0"/>
          <a:chExt cx="0" cy="0"/>
        </a:xfrm>
      </p:grpSpPr>
      <p:sp>
        <p:nvSpPr>
          <p:cNvPr id="2528" name="Google Shape;2528;p95"/>
          <p:cNvSpPr txBox="1"/>
          <p:nvPr>
            <p:ph type="title"/>
          </p:nvPr>
        </p:nvSpPr>
        <p:spPr>
          <a:xfrm>
            <a:off x="420625" y="320050"/>
            <a:ext cx="1993500" cy="567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529" name="Google Shape;2529;p95"/>
          <p:cNvSpPr/>
          <p:nvPr>
            <p:ph idx="2" type="pic"/>
          </p:nvPr>
        </p:nvSpPr>
        <p:spPr>
          <a:xfrm>
            <a:off x="2514600" y="0"/>
            <a:ext cx="6629700" cy="5143500"/>
          </a:xfrm>
          <a:prstGeom prst="rect">
            <a:avLst/>
          </a:prstGeom>
          <a:noFill/>
          <a:ln>
            <a:noFill/>
          </a:ln>
        </p:spPr>
      </p:sp>
      <p:sp>
        <p:nvSpPr>
          <p:cNvPr id="2530" name="Google Shape;2530;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CUSTOM_23_1_1_1_1_2_1_1_1_1_1_1_1_1">
    <p:spTree>
      <p:nvGrpSpPr>
        <p:cNvPr id="2531" name="Shape 2531"/>
        <p:cNvGrpSpPr/>
        <p:nvPr/>
      </p:nvGrpSpPr>
      <p:grpSpPr>
        <a:xfrm>
          <a:off x="0" y="0"/>
          <a:ext cx="0" cy="0"/>
          <a:chOff x="0" y="0"/>
          <a:chExt cx="0" cy="0"/>
        </a:xfrm>
      </p:grpSpPr>
      <p:sp>
        <p:nvSpPr>
          <p:cNvPr id="2532" name="Google Shape;2532;p96"/>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533" name="Google Shape;2533;p96"/>
          <p:cNvSpPr/>
          <p:nvPr>
            <p:ph idx="2" type="pic"/>
          </p:nvPr>
        </p:nvSpPr>
        <p:spPr>
          <a:xfrm>
            <a:off x="2935225" y="0"/>
            <a:ext cx="6209100" cy="5143500"/>
          </a:xfrm>
          <a:prstGeom prst="rect">
            <a:avLst/>
          </a:prstGeom>
          <a:noFill/>
          <a:ln>
            <a:noFill/>
          </a:ln>
        </p:spPr>
      </p:sp>
      <p:sp>
        <p:nvSpPr>
          <p:cNvPr id="2534" name="Google Shape;2534;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 — black">
  <p:cSld name="CUSTOM_23_1_1_1_1_1_1_1_1_1_1_1_2_1_2">
    <p:spTree>
      <p:nvGrpSpPr>
        <p:cNvPr id="2535" name="Shape 2535"/>
        <p:cNvGrpSpPr/>
        <p:nvPr/>
      </p:nvGrpSpPr>
      <p:grpSpPr>
        <a:xfrm>
          <a:off x="0" y="0"/>
          <a:ext cx="0" cy="0"/>
          <a:chOff x="0" y="0"/>
          <a:chExt cx="0" cy="0"/>
        </a:xfrm>
      </p:grpSpPr>
      <p:sp>
        <p:nvSpPr>
          <p:cNvPr id="2536" name="Google Shape;2536;p97"/>
          <p:cNvSpPr txBox="1"/>
          <p:nvPr>
            <p:ph type="title"/>
          </p:nvPr>
        </p:nvSpPr>
        <p:spPr>
          <a:xfrm>
            <a:off x="420625" y="320050"/>
            <a:ext cx="1993500" cy="45081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537" name="Google Shape;2537;p97"/>
          <p:cNvSpPr/>
          <p:nvPr/>
        </p:nvSpPr>
        <p:spPr>
          <a:xfrm>
            <a:off x="2514600" y="-50"/>
            <a:ext cx="6629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ubtitle, 1 column — background image">
  <p:cSld name="CUSTOM_23_1_1_2_1_1_1_1_1_1_1_1_2">
    <p:spTree>
      <p:nvGrpSpPr>
        <p:cNvPr id="2539" name="Shape 2539"/>
        <p:cNvGrpSpPr/>
        <p:nvPr/>
      </p:nvGrpSpPr>
      <p:grpSpPr>
        <a:xfrm>
          <a:off x="0" y="0"/>
          <a:ext cx="0" cy="0"/>
          <a:chOff x="0" y="0"/>
          <a:chExt cx="0" cy="0"/>
        </a:xfrm>
      </p:grpSpPr>
      <p:sp>
        <p:nvSpPr>
          <p:cNvPr id="2540" name="Google Shape;2540;p98"/>
          <p:cNvSpPr/>
          <p:nvPr>
            <p:ph idx="2" type="pic"/>
          </p:nvPr>
        </p:nvSpPr>
        <p:spPr>
          <a:xfrm>
            <a:off x="9225" y="-9225"/>
            <a:ext cx="9144000" cy="5143500"/>
          </a:xfrm>
          <a:prstGeom prst="rect">
            <a:avLst/>
          </a:prstGeom>
          <a:noFill/>
          <a:ln>
            <a:noFill/>
          </a:ln>
        </p:spPr>
      </p:sp>
      <p:sp>
        <p:nvSpPr>
          <p:cNvPr id="2541" name="Google Shape;2541;p98"/>
          <p:cNvSpPr txBox="1"/>
          <p:nvPr>
            <p:ph type="title"/>
          </p:nvPr>
        </p:nvSpPr>
        <p:spPr>
          <a:xfrm>
            <a:off x="320175" y="320050"/>
            <a:ext cx="2514600" cy="869400"/>
          </a:xfrm>
          <a:prstGeom prst="rect">
            <a:avLst/>
          </a:prstGeom>
          <a:noFill/>
        </p:spPr>
        <p:txBody>
          <a:bodyPr anchorCtr="0" anchor="t" bIns="0" lIns="0" spcFirstLastPara="1" rIns="0" wrap="square" tIns="0">
            <a:noAutofit/>
          </a:bodyPr>
          <a:lstStyle>
            <a:lvl1pPr lvl="0" rtl="0">
              <a:lnSpc>
                <a:spcPct val="90000"/>
              </a:lnSpc>
              <a:spcBef>
                <a:spcPts val="0"/>
              </a:spcBef>
              <a:spcAft>
                <a:spcPts val="0"/>
              </a:spcAft>
              <a:buSzPts val="3200"/>
              <a:buNone/>
              <a:defRPr>
                <a:highlight>
                  <a:schemeClr val="accent1"/>
                </a:highlight>
              </a:defRPr>
            </a:lvl1pPr>
            <a:lvl2pPr lvl="1" rtl="0">
              <a:lnSpc>
                <a:spcPct val="90000"/>
              </a:lnSpc>
              <a:spcBef>
                <a:spcPts val="0"/>
              </a:spcBef>
              <a:spcAft>
                <a:spcPts val="0"/>
              </a:spcAft>
              <a:buSzPts val="3200"/>
              <a:buNone/>
              <a:defRPr sz="3200">
                <a:highlight>
                  <a:schemeClr val="accent1"/>
                </a:highlight>
              </a:defRPr>
            </a:lvl2pPr>
            <a:lvl3pPr lvl="2" rtl="0">
              <a:lnSpc>
                <a:spcPct val="90000"/>
              </a:lnSpc>
              <a:spcBef>
                <a:spcPts val="800"/>
              </a:spcBef>
              <a:spcAft>
                <a:spcPts val="0"/>
              </a:spcAft>
              <a:buSzPts val="3200"/>
              <a:buNone/>
              <a:defRPr sz="3200">
                <a:highlight>
                  <a:schemeClr val="accent1"/>
                </a:highlight>
              </a:defRPr>
            </a:lvl3pPr>
            <a:lvl4pPr lvl="3" rtl="0">
              <a:lnSpc>
                <a:spcPct val="90000"/>
              </a:lnSpc>
              <a:spcBef>
                <a:spcPts val="800"/>
              </a:spcBef>
              <a:spcAft>
                <a:spcPts val="0"/>
              </a:spcAft>
              <a:buSzPts val="3200"/>
              <a:buNone/>
              <a:defRPr sz="3200">
                <a:highlight>
                  <a:schemeClr val="accent1"/>
                </a:highlight>
              </a:defRPr>
            </a:lvl4pPr>
            <a:lvl5pPr lvl="4" rtl="0">
              <a:lnSpc>
                <a:spcPct val="90000"/>
              </a:lnSpc>
              <a:spcBef>
                <a:spcPts val="800"/>
              </a:spcBef>
              <a:spcAft>
                <a:spcPts val="0"/>
              </a:spcAft>
              <a:buSzPts val="3200"/>
              <a:buNone/>
              <a:defRPr sz="3200">
                <a:highlight>
                  <a:schemeClr val="accent1"/>
                </a:highlight>
              </a:defRPr>
            </a:lvl5pPr>
            <a:lvl6pPr lvl="5" rtl="0">
              <a:lnSpc>
                <a:spcPct val="90000"/>
              </a:lnSpc>
              <a:spcBef>
                <a:spcPts val="800"/>
              </a:spcBef>
              <a:spcAft>
                <a:spcPts val="0"/>
              </a:spcAft>
              <a:buSzPts val="3200"/>
              <a:buNone/>
              <a:defRPr sz="3200">
                <a:highlight>
                  <a:schemeClr val="accent1"/>
                </a:highlight>
              </a:defRPr>
            </a:lvl6pPr>
            <a:lvl7pPr lvl="6" rtl="0">
              <a:lnSpc>
                <a:spcPct val="90000"/>
              </a:lnSpc>
              <a:spcBef>
                <a:spcPts val="800"/>
              </a:spcBef>
              <a:spcAft>
                <a:spcPts val="0"/>
              </a:spcAft>
              <a:buSzPts val="3200"/>
              <a:buNone/>
              <a:defRPr sz="3200">
                <a:highlight>
                  <a:schemeClr val="accent1"/>
                </a:highlight>
              </a:defRPr>
            </a:lvl7pPr>
            <a:lvl8pPr lvl="7" rtl="0">
              <a:lnSpc>
                <a:spcPct val="90000"/>
              </a:lnSpc>
              <a:spcBef>
                <a:spcPts val="800"/>
              </a:spcBef>
              <a:spcAft>
                <a:spcPts val="0"/>
              </a:spcAft>
              <a:buSzPts val="3200"/>
              <a:buNone/>
              <a:defRPr sz="3200">
                <a:highlight>
                  <a:schemeClr val="accent1"/>
                </a:highlight>
              </a:defRPr>
            </a:lvl8pPr>
            <a:lvl9pPr lvl="8" rtl="0">
              <a:lnSpc>
                <a:spcPct val="90000"/>
              </a:lnSpc>
              <a:spcBef>
                <a:spcPts val="800"/>
              </a:spcBef>
              <a:spcAft>
                <a:spcPts val="800"/>
              </a:spcAft>
              <a:buSzPts val="3200"/>
              <a:buNone/>
              <a:defRPr sz="3200">
                <a:highlight>
                  <a:schemeClr val="accent1"/>
                </a:highlight>
              </a:defRPr>
            </a:lvl9pPr>
          </a:lstStyle>
          <a:p/>
        </p:txBody>
      </p:sp>
      <p:sp>
        <p:nvSpPr>
          <p:cNvPr id="2542" name="Google Shape;2542;p98"/>
          <p:cNvSpPr txBox="1"/>
          <p:nvPr>
            <p:ph idx="1" type="subTitle"/>
          </p:nvPr>
        </p:nvSpPr>
        <p:spPr>
          <a:xfrm>
            <a:off x="320050" y="1189450"/>
            <a:ext cx="2514600" cy="1200300"/>
          </a:xfrm>
          <a:prstGeom prst="rect">
            <a:avLst/>
          </a:prstGeom>
          <a:noFill/>
        </p:spPr>
        <p:txBody>
          <a:bodyPr anchorCtr="0" anchor="t" bIns="0" lIns="0" spcFirstLastPara="1" rIns="0" wrap="square" tIns="0">
            <a:noAutofit/>
          </a:bodyPr>
          <a:lstStyle>
            <a:lvl1pPr lvl="0" rtl="0">
              <a:lnSpc>
                <a:spcPct val="90000"/>
              </a:lnSpc>
              <a:spcBef>
                <a:spcPts val="0"/>
              </a:spcBef>
              <a:spcAft>
                <a:spcPts val="0"/>
              </a:spcAft>
              <a:buClr>
                <a:schemeClr val="lt1"/>
              </a:buClr>
              <a:buSzPts val="2000"/>
              <a:buNone/>
              <a:defRPr b="1">
                <a:solidFill>
                  <a:schemeClr val="lt1"/>
                </a:solidFill>
                <a:highlight>
                  <a:schemeClr val="dk1"/>
                </a:highlight>
              </a:defRPr>
            </a:lvl1pPr>
            <a:lvl2pPr lvl="1" rtl="0">
              <a:lnSpc>
                <a:spcPct val="90000"/>
              </a:lnSpc>
              <a:spcBef>
                <a:spcPts val="800"/>
              </a:spcBef>
              <a:spcAft>
                <a:spcPts val="0"/>
              </a:spcAft>
              <a:buClr>
                <a:schemeClr val="lt1"/>
              </a:buClr>
              <a:buSzPts val="2000"/>
              <a:buNone/>
              <a:defRPr b="1">
                <a:solidFill>
                  <a:schemeClr val="lt1"/>
                </a:solidFill>
                <a:highlight>
                  <a:schemeClr val="dk1"/>
                </a:highlight>
              </a:defRPr>
            </a:lvl2pPr>
            <a:lvl3pPr lvl="2" rtl="0">
              <a:lnSpc>
                <a:spcPct val="90000"/>
              </a:lnSpc>
              <a:spcBef>
                <a:spcPts val="800"/>
              </a:spcBef>
              <a:spcAft>
                <a:spcPts val="0"/>
              </a:spcAft>
              <a:buClr>
                <a:schemeClr val="lt1"/>
              </a:buClr>
              <a:buSzPts val="2000"/>
              <a:buNone/>
              <a:defRPr b="1">
                <a:solidFill>
                  <a:schemeClr val="lt1"/>
                </a:solidFill>
                <a:highlight>
                  <a:schemeClr val="dk1"/>
                </a:highlight>
              </a:defRPr>
            </a:lvl3pPr>
            <a:lvl4pPr lvl="3" rtl="0">
              <a:lnSpc>
                <a:spcPct val="90000"/>
              </a:lnSpc>
              <a:spcBef>
                <a:spcPts val="800"/>
              </a:spcBef>
              <a:spcAft>
                <a:spcPts val="0"/>
              </a:spcAft>
              <a:buClr>
                <a:schemeClr val="lt1"/>
              </a:buClr>
              <a:buSzPts val="2000"/>
              <a:buNone/>
              <a:defRPr b="1">
                <a:solidFill>
                  <a:schemeClr val="lt1"/>
                </a:solidFill>
                <a:highlight>
                  <a:schemeClr val="dk1"/>
                </a:highlight>
              </a:defRPr>
            </a:lvl4pPr>
            <a:lvl5pPr lvl="4" rtl="0">
              <a:lnSpc>
                <a:spcPct val="90000"/>
              </a:lnSpc>
              <a:spcBef>
                <a:spcPts val="800"/>
              </a:spcBef>
              <a:spcAft>
                <a:spcPts val="0"/>
              </a:spcAft>
              <a:buClr>
                <a:schemeClr val="lt1"/>
              </a:buClr>
              <a:buSzPts val="2000"/>
              <a:buNone/>
              <a:defRPr b="1">
                <a:solidFill>
                  <a:schemeClr val="lt1"/>
                </a:solidFill>
                <a:highlight>
                  <a:schemeClr val="dk1"/>
                </a:highlight>
              </a:defRPr>
            </a:lvl5pPr>
            <a:lvl6pPr lvl="5" rtl="0">
              <a:lnSpc>
                <a:spcPct val="90000"/>
              </a:lnSpc>
              <a:spcBef>
                <a:spcPts val="800"/>
              </a:spcBef>
              <a:spcAft>
                <a:spcPts val="0"/>
              </a:spcAft>
              <a:buClr>
                <a:schemeClr val="lt1"/>
              </a:buClr>
              <a:buSzPts val="2000"/>
              <a:buNone/>
              <a:defRPr b="1">
                <a:solidFill>
                  <a:schemeClr val="lt1"/>
                </a:solidFill>
                <a:highlight>
                  <a:schemeClr val="dk1"/>
                </a:highlight>
              </a:defRPr>
            </a:lvl6pPr>
            <a:lvl7pPr lvl="6" rtl="0">
              <a:lnSpc>
                <a:spcPct val="90000"/>
              </a:lnSpc>
              <a:spcBef>
                <a:spcPts val="800"/>
              </a:spcBef>
              <a:spcAft>
                <a:spcPts val="0"/>
              </a:spcAft>
              <a:buClr>
                <a:schemeClr val="lt1"/>
              </a:buClr>
              <a:buSzPts val="2000"/>
              <a:buNone/>
              <a:defRPr b="1">
                <a:solidFill>
                  <a:schemeClr val="lt1"/>
                </a:solidFill>
                <a:highlight>
                  <a:schemeClr val="dk1"/>
                </a:highlight>
              </a:defRPr>
            </a:lvl7pPr>
            <a:lvl8pPr lvl="7" rtl="0">
              <a:lnSpc>
                <a:spcPct val="90000"/>
              </a:lnSpc>
              <a:spcBef>
                <a:spcPts val="800"/>
              </a:spcBef>
              <a:spcAft>
                <a:spcPts val="0"/>
              </a:spcAft>
              <a:buClr>
                <a:schemeClr val="lt1"/>
              </a:buClr>
              <a:buSzPts val="2000"/>
              <a:buNone/>
              <a:defRPr b="1">
                <a:solidFill>
                  <a:schemeClr val="lt1"/>
                </a:solidFill>
                <a:highlight>
                  <a:schemeClr val="dk1"/>
                </a:highlight>
              </a:defRPr>
            </a:lvl8pPr>
            <a:lvl9pPr lvl="8" rtl="0">
              <a:lnSpc>
                <a:spcPct val="90000"/>
              </a:lnSpc>
              <a:spcBef>
                <a:spcPts val="800"/>
              </a:spcBef>
              <a:spcAft>
                <a:spcPts val="800"/>
              </a:spcAft>
              <a:buClr>
                <a:schemeClr val="lt1"/>
              </a:buClr>
              <a:buSzPts val="2000"/>
              <a:buNone/>
              <a:defRPr b="1">
                <a:solidFill>
                  <a:schemeClr val="lt1"/>
                </a:solidFill>
                <a:highlight>
                  <a:schemeClr val="dk1"/>
                </a:highlight>
              </a:defRPr>
            </a:lvl9pPr>
          </a:lstStyle>
          <a:p/>
        </p:txBody>
      </p:sp>
      <p:sp>
        <p:nvSpPr>
          <p:cNvPr id="2543" name="Google Shape;2543;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options divider — choose from following templates →">
  <p:cSld name="CUSTOM_23_1_1_1_1_2_1_1_1_1_1_1_1_1_1_2">
    <p:bg>
      <p:bgPr>
        <a:solidFill>
          <a:schemeClr val="lt2"/>
        </a:solidFill>
      </p:bgPr>
    </p:bg>
    <p:spTree>
      <p:nvGrpSpPr>
        <p:cNvPr id="2544" name="Shape 2544"/>
        <p:cNvGrpSpPr/>
        <p:nvPr/>
      </p:nvGrpSpPr>
      <p:grpSpPr>
        <a:xfrm>
          <a:off x="0" y="0"/>
          <a:ext cx="0" cy="0"/>
          <a:chOff x="0" y="0"/>
          <a:chExt cx="0" cy="0"/>
        </a:xfrm>
      </p:grpSpPr>
      <p:sp>
        <p:nvSpPr>
          <p:cNvPr id="2545" name="Google Shape;2545;p99"/>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Quote</a:t>
            </a:r>
            <a:r>
              <a:rPr b="1" lang="en" sz="7200">
                <a:solidFill>
                  <a:srgbClr val="FFFFFF"/>
                </a:solidFill>
                <a:highlight>
                  <a:schemeClr val="dk1"/>
                </a:highlight>
              </a:rPr>
              <a:t> slide options</a:t>
            </a:r>
            <a:endParaRPr b="1" sz="7200">
              <a:solidFill>
                <a:srgbClr val="FFFFFF"/>
              </a:solidFill>
              <a:highlight>
                <a:schemeClr val="dk1"/>
              </a:highlight>
            </a:endParaRPr>
          </a:p>
        </p:txBody>
      </p:sp>
      <p:sp>
        <p:nvSpPr>
          <p:cNvPr id="2546" name="Google Shape;2546;p99"/>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black">
  <p:cSld name="CUSTOM_23_1_1_2_1_1_1_1_1_1_1_1_1_1">
    <p:spTree>
      <p:nvGrpSpPr>
        <p:cNvPr id="2548" name="Shape 2548"/>
        <p:cNvGrpSpPr/>
        <p:nvPr/>
      </p:nvGrpSpPr>
      <p:grpSpPr>
        <a:xfrm>
          <a:off x="0" y="0"/>
          <a:ext cx="0" cy="0"/>
          <a:chOff x="0" y="0"/>
          <a:chExt cx="0" cy="0"/>
        </a:xfrm>
      </p:grpSpPr>
      <p:sp>
        <p:nvSpPr>
          <p:cNvPr id="2549" name="Google Shape;2549;p10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highlight>
                  <a:schemeClr val="accent1"/>
                </a:highlight>
              </a:defRPr>
            </a:lvl2pPr>
            <a:lvl3pPr lvl="2" rtl="0">
              <a:spcBef>
                <a:spcPts val="800"/>
              </a:spcBef>
              <a:spcAft>
                <a:spcPts val="0"/>
              </a:spcAft>
              <a:buSzPts val="2800"/>
              <a:buNone/>
              <a:defRPr>
                <a:highlight>
                  <a:schemeClr val="accent1"/>
                </a:highlight>
              </a:defRPr>
            </a:lvl3pPr>
            <a:lvl4pPr lvl="3" rtl="0">
              <a:spcBef>
                <a:spcPts val="800"/>
              </a:spcBef>
              <a:spcAft>
                <a:spcPts val="0"/>
              </a:spcAft>
              <a:buSzPts val="2800"/>
              <a:buNone/>
              <a:defRPr>
                <a:highlight>
                  <a:schemeClr val="accent1"/>
                </a:highlight>
              </a:defRPr>
            </a:lvl4pPr>
            <a:lvl5pPr lvl="4" rtl="0">
              <a:spcBef>
                <a:spcPts val="800"/>
              </a:spcBef>
              <a:spcAft>
                <a:spcPts val="0"/>
              </a:spcAft>
              <a:buSzPts val="2800"/>
              <a:buNone/>
              <a:defRPr>
                <a:highlight>
                  <a:schemeClr val="accent1"/>
                </a:highlight>
              </a:defRPr>
            </a:lvl5pPr>
            <a:lvl6pPr lvl="5" rtl="0">
              <a:spcBef>
                <a:spcPts val="800"/>
              </a:spcBef>
              <a:spcAft>
                <a:spcPts val="0"/>
              </a:spcAft>
              <a:buSzPts val="2800"/>
              <a:buNone/>
              <a:defRPr>
                <a:highlight>
                  <a:schemeClr val="accent1"/>
                </a:highlight>
              </a:defRPr>
            </a:lvl6pPr>
            <a:lvl7pPr lvl="6" rtl="0">
              <a:spcBef>
                <a:spcPts val="800"/>
              </a:spcBef>
              <a:spcAft>
                <a:spcPts val="0"/>
              </a:spcAft>
              <a:buSzPts val="2800"/>
              <a:buNone/>
              <a:defRPr>
                <a:highlight>
                  <a:schemeClr val="accent1"/>
                </a:highlight>
              </a:defRPr>
            </a:lvl7pPr>
            <a:lvl8pPr lvl="7" rtl="0">
              <a:spcBef>
                <a:spcPts val="800"/>
              </a:spcBef>
              <a:spcAft>
                <a:spcPts val="0"/>
              </a:spcAft>
              <a:buSzPts val="2800"/>
              <a:buNone/>
              <a:defRPr>
                <a:highlight>
                  <a:schemeClr val="accent1"/>
                </a:highlight>
              </a:defRPr>
            </a:lvl8pPr>
            <a:lvl9pPr lvl="8" rtl="0">
              <a:spcBef>
                <a:spcPts val="800"/>
              </a:spcBef>
              <a:spcAft>
                <a:spcPts val="800"/>
              </a:spcAft>
              <a:buSzPts val="2800"/>
              <a:buNone/>
              <a:defRPr>
                <a:highlight>
                  <a:schemeClr val="accent1"/>
                </a:highlight>
              </a:defRPr>
            </a:lvl9pPr>
          </a:lstStyle>
          <a:p/>
        </p:txBody>
      </p:sp>
      <p:sp>
        <p:nvSpPr>
          <p:cNvPr id="2550" name="Google Shape;2550;p100"/>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
        <p:nvSpPr>
          <p:cNvPr id="2551" name="Google Shape;2551;p100"/>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dk1"/>
                </a:solidFill>
                <a:latin typeface="Arial"/>
                <a:ea typeface="Arial"/>
                <a:cs typeface="Arial"/>
                <a:sym typeface="Arial"/>
              </a:rPr>
              <a:t>“</a:t>
            </a:r>
            <a:endParaRPr b="1" i="0" sz="15000" u="none" cap="none" strike="noStrike">
              <a:solidFill>
                <a:schemeClr val="dk1"/>
              </a:solidFill>
              <a:latin typeface="Arial"/>
              <a:ea typeface="Arial"/>
              <a:cs typeface="Arial"/>
              <a:sym typeface="Arial"/>
            </a:endParaRPr>
          </a:p>
        </p:txBody>
      </p:sp>
      <p:sp>
        <p:nvSpPr>
          <p:cNvPr id="2552" name="Google Shape;2552;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125" Type="http://schemas.openxmlformats.org/officeDocument/2006/relationships/slideLayout" Target="../slideLayouts/slideLayout125.xml"/><Relationship Id="rId29" Type="http://schemas.openxmlformats.org/officeDocument/2006/relationships/slideLayout" Target="../slideLayouts/slideLayout29.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5" Type="http://schemas.openxmlformats.org/officeDocument/2006/relationships/theme" Target="../theme/theme1.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b="1" sz="3200">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lvl1pPr indent="-355600" lvl="0" marL="457200">
              <a:lnSpc>
                <a:spcPct val="115000"/>
              </a:lnSpc>
              <a:spcBef>
                <a:spcPts val="0"/>
              </a:spcBef>
              <a:spcAft>
                <a:spcPts val="0"/>
              </a:spcAft>
              <a:buClr>
                <a:schemeClr val="dk1"/>
              </a:buClr>
              <a:buSzPts val="2000"/>
              <a:buChar char="●"/>
              <a:defRPr sz="2000">
                <a:solidFill>
                  <a:schemeClr val="dk1"/>
                </a:solidFill>
              </a:defRPr>
            </a:lvl1pPr>
            <a:lvl2pPr indent="-355600" lvl="1" marL="914400">
              <a:lnSpc>
                <a:spcPct val="115000"/>
              </a:lnSpc>
              <a:spcBef>
                <a:spcPts val="800"/>
              </a:spcBef>
              <a:spcAft>
                <a:spcPts val="0"/>
              </a:spcAft>
              <a:buClr>
                <a:schemeClr val="dk1"/>
              </a:buClr>
              <a:buSzPts val="2000"/>
              <a:buChar char="○"/>
              <a:defRPr sz="2000">
                <a:solidFill>
                  <a:schemeClr val="dk1"/>
                </a:solidFill>
              </a:defRPr>
            </a:lvl2pPr>
            <a:lvl3pPr indent="-355600" lvl="2" marL="1371600">
              <a:lnSpc>
                <a:spcPct val="115000"/>
              </a:lnSpc>
              <a:spcBef>
                <a:spcPts val="800"/>
              </a:spcBef>
              <a:spcAft>
                <a:spcPts val="0"/>
              </a:spcAft>
              <a:buClr>
                <a:schemeClr val="dk1"/>
              </a:buClr>
              <a:buSzPts val="2000"/>
              <a:buChar char="■"/>
              <a:defRPr sz="2000">
                <a:solidFill>
                  <a:schemeClr val="dk1"/>
                </a:solidFill>
              </a:defRPr>
            </a:lvl3pPr>
            <a:lvl4pPr indent="-355600" lvl="3" marL="1828800">
              <a:lnSpc>
                <a:spcPct val="115000"/>
              </a:lnSpc>
              <a:spcBef>
                <a:spcPts val="800"/>
              </a:spcBef>
              <a:spcAft>
                <a:spcPts val="0"/>
              </a:spcAft>
              <a:buClr>
                <a:schemeClr val="dk1"/>
              </a:buClr>
              <a:buSzPts val="2000"/>
              <a:buChar char="●"/>
              <a:defRPr sz="2000">
                <a:solidFill>
                  <a:schemeClr val="dk1"/>
                </a:solidFill>
              </a:defRPr>
            </a:lvl4pPr>
            <a:lvl5pPr indent="-355600" lvl="4" marL="2286000">
              <a:lnSpc>
                <a:spcPct val="115000"/>
              </a:lnSpc>
              <a:spcBef>
                <a:spcPts val="800"/>
              </a:spcBef>
              <a:spcAft>
                <a:spcPts val="0"/>
              </a:spcAft>
              <a:buClr>
                <a:schemeClr val="dk1"/>
              </a:buClr>
              <a:buSzPts val="2000"/>
              <a:buChar char="○"/>
              <a:defRPr sz="2000">
                <a:solidFill>
                  <a:schemeClr val="dk1"/>
                </a:solidFill>
              </a:defRPr>
            </a:lvl5pPr>
            <a:lvl6pPr indent="-355600" lvl="5" marL="2743200">
              <a:lnSpc>
                <a:spcPct val="115000"/>
              </a:lnSpc>
              <a:spcBef>
                <a:spcPts val="800"/>
              </a:spcBef>
              <a:spcAft>
                <a:spcPts val="0"/>
              </a:spcAft>
              <a:buClr>
                <a:schemeClr val="dk1"/>
              </a:buClr>
              <a:buSzPts val="2000"/>
              <a:buChar char="■"/>
              <a:defRPr sz="2000">
                <a:solidFill>
                  <a:schemeClr val="dk1"/>
                </a:solidFill>
              </a:defRPr>
            </a:lvl6pPr>
            <a:lvl7pPr indent="-355600" lvl="6" marL="3200400">
              <a:lnSpc>
                <a:spcPct val="115000"/>
              </a:lnSpc>
              <a:spcBef>
                <a:spcPts val="800"/>
              </a:spcBef>
              <a:spcAft>
                <a:spcPts val="0"/>
              </a:spcAft>
              <a:buClr>
                <a:schemeClr val="dk1"/>
              </a:buClr>
              <a:buSzPts val="2000"/>
              <a:buChar char="●"/>
              <a:defRPr sz="2000">
                <a:solidFill>
                  <a:schemeClr val="dk1"/>
                </a:solidFill>
              </a:defRPr>
            </a:lvl7pPr>
            <a:lvl8pPr indent="-355600" lvl="7" marL="3657600">
              <a:lnSpc>
                <a:spcPct val="115000"/>
              </a:lnSpc>
              <a:spcBef>
                <a:spcPts val="800"/>
              </a:spcBef>
              <a:spcAft>
                <a:spcPts val="0"/>
              </a:spcAft>
              <a:buClr>
                <a:schemeClr val="dk1"/>
              </a:buClr>
              <a:buSzPts val="2000"/>
              <a:buChar char="○"/>
              <a:defRPr sz="2000">
                <a:solidFill>
                  <a:schemeClr val="dk1"/>
                </a:solidFill>
              </a:defRPr>
            </a:lvl8pPr>
            <a:lvl9pPr indent="-355600" lvl="8" marL="4114800">
              <a:lnSpc>
                <a:spcPct val="115000"/>
              </a:lnSpc>
              <a:spcBef>
                <a:spcPts val="800"/>
              </a:spcBef>
              <a:spcAft>
                <a:spcPts val="800"/>
              </a:spcAft>
              <a:buClr>
                <a:schemeClr val="dk1"/>
              </a:buClr>
              <a:buSzPts val="2000"/>
              <a:buChar char="■"/>
              <a:defRPr sz="2000">
                <a:solidFill>
                  <a:schemeClr val="dk1"/>
                </a:solidFil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xml"/><Relationship Id="rId3" Type="http://schemas.openxmlformats.org/officeDocument/2006/relationships/image" Target="../media/image60.png"/><Relationship Id="rId4" Type="http://schemas.openxmlformats.org/officeDocument/2006/relationships/image" Target="../media/image48.png"/><Relationship Id="rId5" Type="http://schemas.openxmlformats.org/officeDocument/2006/relationships/image" Target="../media/image52.png"/><Relationship Id="rId6" Type="http://schemas.openxmlformats.org/officeDocument/2006/relationships/image" Target="../media/image70.png"/><Relationship Id="rId7" Type="http://schemas.openxmlformats.org/officeDocument/2006/relationships/image" Target="../media/image7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 Id="rId3" Type="http://schemas.openxmlformats.org/officeDocument/2006/relationships/image" Target="../media/image71.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 Id="rId3"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6.xml"/><Relationship Id="rId3"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7.xml"/><Relationship Id="rId3"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8.xml"/><Relationship Id="rId3"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9.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0.xml"/><Relationship Id="rId3"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2.xml"/><Relationship Id="rId3"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4.xml"/><Relationship Id="rId3"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5.xml"/><Relationship Id="rId3" Type="http://schemas.openxmlformats.org/officeDocument/2006/relationships/image" Target="../media/image6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6.xml"/><Relationship Id="rId3"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6" name="Shape 4826"/>
        <p:cNvGrpSpPr/>
        <p:nvPr/>
      </p:nvGrpSpPr>
      <p:grpSpPr>
        <a:xfrm>
          <a:off x="0" y="0"/>
          <a:ext cx="0" cy="0"/>
          <a:chOff x="0" y="0"/>
          <a:chExt cx="0" cy="0"/>
        </a:xfrm>
      </p:grpSpPr>
      <p:sp>
        <p:nvSpPr>
          <p:cNvPr id="4827" name="Google Shape;4827;p136"/>
          <p:cNvSpPr txBox="1"/>
          <p:nvPr>
            <p:ph type="ctrTitle"/>
          </p:nvPr>
        </p:nvSpPr>
        <p:spPr>
          <a:xfrm>
            <a:off x="420625" y="1150944"/>
            <a:ext cx="8411700" cy="1329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Detecting Seasonality in NIB Sales Data </a:t>
            </a:r>
            <a:endParaRPr/>
          </a:p>
        </p:txBody>
      </p:sp>
      <p:sp>
        <p:nvSpPr>
          <p:cNvPr id="4828" name="Google Shape;4828;p136"/>
          <p:cNvSpPr txBox="1"/>
          <p:nvPr>
            <p:ph idx="1" type="subTitle"/>
          </p:nvPr>
        </p:nvSpPr>
        <p:spPr>
          <a:xfrm>
            <a:off x="420625" y="886975"/>
            <a:ext cx="8411700" cy="246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Midterm Presentation</a:t>
            </a:r>
            <a:endParaRPr/>
          </a:p>
        </p:txBody>
      </p:sp>
      <p:pic>
        <p:nvPicPr>
          <p:cNvPr id="4829" name="Google Shape;4829;p136"/>
          <p:cNvPicPr preferRelativeResize="0"/>
          <p:nvPr/>
        </p:nvPicPr>
        <p:blipFill>
          <a:blip r:embed="rId3">
            <a:alphaModFix/>
          </a:blip>
          <a:stretch>
            <a:fillRect/>
          </a:stretch>
        </p:blipFill>
        <p:spPr>
          <a:xfrm>
            <a:off x="6427375" y="4027800"/>
            <a:ext cx="2595574" cy="1039176"/>
          </a:xfrm>
          <a:prstGeom prst="rect">
            <a:avLst/>
          </a:prstGeom>
          <a:noFill/>
          <a:ln>
            <a:noFill/>
          </a:ln>
        </p:spPr>
      </p:pic>
      <p:sp>
        <p:nvSpPr>
          <p:cNvPr id="4830" name="Google Shape;4830;p136"/>
          <p:cNvSpPr/>
          <p:nvPr/>
        </p:nvSpPr>
        <p:spPr>
          <a:xfrm>
            <a:off x="245425" y="3865300"/>
            <a:ext cx="3241500" cy="120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31" name="Google Shape;4831;p136"/>
          <p:cNvPicPr preferRelativeResize="0"/>
          <p:nvPr/>
        </p:nvPicPr>
        <p:blipFill>
          <a:blip r:embed="rId4">
            <a:alphaModFix/>
          </a:blip>
          <a:stretch>
            <a:fillRect/>
          </a:stretch>
        </p:blipFill>
        <p:spPr>
          <a:xfrm>
            <a:off x="2300" y="3640325"/>
            <a:ext cx="3038648" cy="1709274"/>
          </a:xfrm>
          <a:prstGeom prst="rect">
            <a:avLst/>
          </a:prstGeom>
          <a:noFill/>
          <a:ln>
            <a:noFill/>
          </a:ln>
        </p:spPr>
      </p:pic>
      <p:sp>
        <p:nvSpPr>
          <p:cNvPr id="4832" name="Google Shape;4832;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6" name="Shape 4906"/>
        <p:cNvGrpSpPr/>
        <p:nvPr/>
      </p:nvGrpSpPr>
      <p:grpSpPr>
        <a:xfrm>
          <a:off x="0" y="0"/>
          <a:ext cx="0" cy="0"/>
          <a:chOff x="0" y="0"/>
          <a:chExt cx="0" cy="0"/>
        </a:xfrm>
      </p:grpSpPr>
      <p:sp>
        <p:nvSpPr>
          <p:cNvPr id="4907" name="Google Shape;4907;p14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STL Decomposition </a:t>
            </a:r>
            <a:endParaRPr/>
          </a:p>
        </p:txBody>
      </p:sp>
      <p:sp>
        <p:nvSpPr>
          <p:cNvPr id="4908" name="Google Shape;4908;p145"/>
          <p:cNvSpPr txBox="1"/>
          <p:nvPr>
            <p:ph idx="4294967295" type="body"/>
          </p:nvPr>
        </p:nvSpPr>
        <p:spPr>
          <a:xfrm>
            <a:off x="420900" y="1125700"/>
            <a:ext cx="8384700" cy="370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200">
              <a:solidFill>
                <a:srgbClr val="333333"/>
              </a:solidFill>
              <a:highlight>
                <a:srgbClr val="FFFFFF"/>
              </a:highlight>
              <a:latin typeface="Merriweather"/>
              <a:ea typeface="Merriweather"/>
              <a:cs typeface="Merriweather"/>
              <a:sym typeface="Merriweather"/>
            </a:endParaRPr>
          </a:p>
          <a:p>
            <a:pPr indent="-342900" lvl="0" marL="457200" rtl="0" algn="l">
              <a:spcBef>
                <a:spcPts val="1000"/>
              </a:spcBef>
              <a:spcAft>
                <a:spcPts val="0"/>
              </a:spcAft>
              <a:buClr>
                <a:srgbClr val="333333"/>
              </a:buClr>
              <a:buSzPts val="1800"/>
              <a:buFont typeface="Arial"/>
              <a:buChar char="●"/>
            </a:pPr>
            <a:r>
              <a:rPr lang="en" sz="1800">
                <a:solidFill>
                  <a:srgbClr val="333333"/>
                </a:solidFill>
                <a:highlight>
                  <a:srgbClr val="FFFFFF"/>
                </a:highlight>
              </a:rPr>
              <a:t>It can handle any type of seasonality, not only monthly and quarterly data</a:t>
            </a:r>
            <a:endParaRPr sz="1800">
              <a:solidFill>
                <a:srgbClr val="333333"/>
              </a:solidFill>
              <a:highlight>
                <a:srgbClr val="FFFFFF"/>
              </a:highlight>
            </a:endParaRPr>
          </a:p>
          <a:p>
            <a:pPr indent="-342900" lvl="0" marL="457200" rtl="0" algn="l">
              <a:spcBef>
                <a:spcPts val="0"/>
              </a:spcBef>
              <a:spcAft>
                <a:spcPts val="0"/>
              </a:spcAft>
              <a:buClr>
                <a:srgbClr val="333333"/>
              </a:buClr>
              <a:buSzPts val="1800"/>
              <a:buFont typeface="Arial"/>
              <a:buChar char="●"/>
            </a:pPr>
            <a:r>
              <a:rPr lang="en" sz="1800">
                <a:solidFill>
                  <a:srgbClr val="333333"/>
                </a:solidFill>
                <a:highlight>
                  <a:srgbClr val="FFFFFF"/>
                </a:highlight>
              </a:rPr>
              <a:t>The seasonal component is allowed to change over time, and the rate of change can be controlled by the user</a:t>
            </a:r>
            <a:endParaRPr sz="1800">
              <a:solidFill>
                <a:srgbClr val="333333"/>
              </a:solidFill>
              <a:highlight>
                <a:srgbClr val="FFFFFF"/>
              </a:highlight>
            </a:endParaRPr>
          </a:p>
          <a:p>
            <a:pPr indent="-342900" lvl="0" marL="457200" rtl="0" algn="l">
              <a:spcBef>
                <a:spcPts val="0"/>
              </a:spcBef>
              <a:spcAft>
                <a:spcPts val="0"/>
              </a:spcAft>
              <a:buClr>
                <a:srgbClr val="333333"/>
              </a:buClr>
              <a:buSzPts val="1800"/>
              <a:buFont typeface="Arial"/>
              <a:buChar char="●"/>
            </a:pPr>
            <a:r>
              <a:rPr lang="en" sz="1800">
                <a:solidFill>
                  <a:srgbClr val="333333"/>
                </a:solidFill>
                <a:highlight>
                  <a:srgbClr val="FFFFFF"/>
                </a:highlight>
              </a:rPr>
              <a:t>The smoothness of the trend-cycle can also be controlled by the user</a:t>
            </a:r>
            <a:endParaRPr sz="1800">
              <a:solidFill>
                <a:srgbClr val="333333"/>
              </a:solidFill>
              <a:highlight>
                <a:srgbClr val="FFFFFF"/>
              </a:highlight>
            </a:endParaRPr>
          </a:p>
          <a:p>
            <a:pPr indent="-342900" lvl="0" marL="457200" rtl="0" algn="l">
              <a:spcBef>
                <a:spcPts val="0"/>
              </a:spcBef>
              <a:spcAft>
                <a:spcPts val="0"/>
              </a:spcAft>
              <a:buClr>
                <a:srgbClr val="333333"/>
              </a:buClr>
              <a:buSzPts val="1800"/>
              <a:buFont typeface="Arial"/>
              <a:buChar char="●"/>
            </a:pPr>
            <a:r>
              <a:rPr lang="en" sz="1800">
                <a:solidFill>
                  <a:srgbClr val="333333"/>
                </a:solidFill>
                <a:highlight>
                  <a:srgbClr val="FFFFFF"/>
                </a:highlight>
              </a:rPr>
              <a:t>It can be robust to outliers (i.e., the user can specify a robust decomposition), so that occasional unusual observations will not affect the estimates of the trend-cycle and seasonal components</a:t>
            </a:r>
            <a:endParaRPr sz="1200">
              <a:solidFill>
                <a:srgbClr val="333333"/>
              </a:solidFill>
              <a:highlight>
                <a:srgbClr val="FFFFFF"/>
              </a:highlight>
            </a:endParaRPr>
          </a:p>
        </p:txBody>
      </p:sp>
      <p:sp>
        <p:nvSpPr>
          <p:cNvPr id="4909" name="Google Shape;4909;p145"/>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 versatile and robust method for breaking down a time series </a:t>
            </a:r>
            <a:endParaRPr/>
          </a:p>
        </p:txBody>
      </p:sp>
      <p:sp>
        <p:nvSpPr>
          <p:cNvPr id="4910" name="Google Shape;4910;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4" name="Shape 4914"/>
        <p:cNvGrpSpPr/>
        <p:nvPr/>
      </p:nvGrpSpPr>
      <p:grpSpPr>
        <a:xfrm>
          <a:off x="0" y="0"/>
          <a:ext cx="0" cy="0"/>
          <a:chOff x="0" y="0"/>
          <a:chExt cx="0" cy="0"/>
        </a:xfrm>
      </p:grpSpPr>
      <p:sp>
        <p:nvSpPr>
          <p:cNvPr id="4915" name="Google Shape;4915;p14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Autocorrelation Function </a:t>
            </a:r>
            <a:endParaRPr/>
          </a:p>
        </p:txBody>
      </p:sp>
      <p:sp>
        <p:nvSpPr>
          <p:cNvPr id="4916" name="Google Shape;4916;p146"/>
          <p:cNvSpPr txBox="1"/>
          <p:nvPr>
            <p:ph idx="4294967295" type="body"/>
          </p:nvPr>
        </p:nvSpPr>
        <p:spPr>
          <a:xfrm>
            <a:off x="433975" y="1125725"/>
            <a:ext cx="8384700" cy="370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highlight>
                  <a:srgbClr val="FFFFFF"/>
                </a:highlight>
              </a:rPr>
              <a:t>When </a:t>
            </a:r>
            <a:r>
              <a:rPr lang="en" sz="1600">
                <a:highlight>
                  <a:srgbClr val="FFFFFF"/>
                </a:highlight>
              </a:rPr>
              <a:t>the data</a:t>
            </a:r>
            <a:r>
              <a:rPr lang="en" sz="1600">
                <a:highlight>
                  <a:srgbClr val="FFFFFF"/>
                </a:highlight>
              </a:rPr>
              <a:t> has a </a:t>
            </a:r>
            <a:r>
              <a:rPr b="1" lang="en" sz="1600">
                <a:highlight>
                  <a:srgbClr val="FFFFFF"/>
                </a:highlight>
              </a:rPr>
              <a:t>trend</a:t>
            </a:r>
            <a:r>
              <a:rPr lang="en" sz="1600">
                <a:highlight>
                  <a:srgbClr val="FFFFFF"/>
                </a:highlight>
              </a:rPr>
              <a:t>, the </a:t>
            </a:r>
            <a:r>
              <a:rPr lang="en" sz="1600">
                <a:highlight>
                  <a:schemeClr val="lt1"/>
                </a:highlight>
              </a:rPr>
              <a:t>autocorrelations for small lags tend to be large and positive because observations nearby in time are also nearby in size. So the ACF of trended time series tend to have </a:t>
            </a:r>
            <a:r>
              <a:rPr b="1" lang="en" sz="1600">
                <a:highlight>
                  <a:schemeClr val="lt1"/>
                </a:highlight>
              </a:rPr>
              <a:t>positive values that slowly decrease as the lags increase</a:t>
            </a:r>
            <a:r>
              <a:rPr lang="en" sz="1600">
                <a:highlight>
                  <a:schemeClr val="lt1"/>
                </a:highlight>
              </a:rPr>
              <a:t>.</a:t>
            </a:r>
            <a:endParaRPr sz="1600">
              <a:highlight>
                <a:schemeClr val="lt1"/>
              </a:highlight>
            </a:endParaRPr>
          </a:p>
          <a:p>
            <a:pPr indent="0" lvl="0" marL="0" rtl="0" algn="l">
              <a:spcBef>
                <a:spcPts val="1000"/>
              </a:spcBef>
              <a:spcAft>
                <a:spcPts val="0"/>
              </a:spcAft>
              <a:buNone/>
            </a:pPr>
            <a:r>
              <a:rPr lang="en" sz="1600">
                <a:highlight>
                  <a:schemeClr val="lt1"/>
                </a:highlight>
              </a:rPr>
              <a:t>When the data is </a:t>
            </a:r>
            <a:r>
              <a:rPr b="1" lang="en" sz="1600">
                <a:highlight>
                  <a:schemeClr val="lt1"/>
                </a:highlight>
              </a:rPr>
              <a:t>seasonal</a:t>
            </a:r>
            <a:r>
              <a:rPr lang="en" sz="1600">
                <a:highlight>
                  <a:schemeClr val="lt1"/>
                </a:highlight>
              </a:rPr>
              <a:t>, the autocorrelations will be </a:t>
            </a:r>
            <a:r>
              <a:rPr b="1" lang="en" sz="1600">
                <a:highlight>
                  <a:schemeClr val="lt1"/>
                </a:highlight>
              </a:rPr>
              <a:t>larger for the seasonal lags</a:t>
            </a:r>
            <a:r>
              <a:rPr lang="en" sz="1600">
                <a:highlight>
                  <a:schemeClr val="lt1"/>
                </a:highlight>
              </a:rPr>
              <a:t> (at multiples of the seasonal frequency) than for other lag</a:t>
            </a:r>
            <a:r>
              <a:rPr lang="en" sz="1600">
                <a:highlight>
                  <a:srgbClr val="FFFFFF"/>
                </a:highlight>
              </a:rPr>
              <a:t>s.</a:t>
            </a:r>
            <a:endParaRPr sz="1600">
              <a:highlight>
                <a:srgbClr val="FFFFFF"/>
              </a:highlight>
            </a:endParaRPr>
          </a:p>
          <a:p>
            <a:pPr indent="0" lvl="0" marL="0" rtl="0" algn="l">
              <a:spcBef>
                <a:spcPts val="1000"/>
              </a:spcBef>
              <a:spcAft>
                <a:spcPts val="0"/>
              </a:spcAft>
              <a:buNone/>
            </a:pPr>
            <a:r>
              <a:t/>
            </a:r>
            <a:endParaRPr sz="1400">
              <a:highlight>
                <a:srgbClr val="FFFFFF"/>
              </a:highlight>
            </a:endParaRPr>
          </a:p>
          <a:p>
            <a:pPr indent="0" lvl="0" marL="0" rtl="0" algn="l">
              <a:spcBef>
                <a:spcPts val="1000"/>
              </a:spcBef>
              <a:spcAft>
                <a:spcPts val="800"/>
              </a:spcAft>
              <a:buNone/>
            </a:pPr>
            <a:r>
              <a:t/>
            </a:r>
            <a:endParaRPr sz="1400"/>
          </a:p>
        </p:txBody>
      </p:sp>
      <p:sp>
        <p:nvSpPr>
          <p:cNvPr id="4917" name="Google Shape;4917;p146"/>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How well the time series at one point is related to its previous values at different lags</a:t>
            </a:r>
            <a:endParaRPr/>
          </a:p>
        </p:txBody>
      </p:sp>
      <p:pic>
        <p:nvPicPr>
          <p:cNvPr id="4918" name="Google Shape;4918;p146"/>
          <p:cNvPicPr preferRelativeResize="0"/>
          <p:nvPr/>
        </p:nvPicPr>
        <p:blipFill>
          <a:blip r:embed="rId3">
            <a:alphaModFix/>
          </a:blip>
          <a:stretch>
            <a:fillRect/>
          </a:stretch>
        </p:blipFill>
        <p:spPr>
          <a:xfrm>
            <a:off x="986975" y="2799270"/>
            <a:ext cx="6044749" cy="1865655"/>
          </a:xfrm>
          <a:prstGeom prst="rect">
            <a:avLst/>
          </a:prstGeom>
          <a:noFill/>
          <a:ln>
            <a:noFill/>
          </a:ln>
        </p:spPr>
      </p:pic>
      <p:sp>
        <p:nvSpPr>
          <p:cNvPr id="4919" name="Google Shape;4919;p1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3" name="Shape 4923"/>
        <p:cNvGrpSpPr/>
        <p:nvPr/>
      </p:nvGrpSpPr>
      <p:grpSpPr>
        <a:xfrm>
          <a:off x="0" y="0"/>
          <a:ext cx="0" cy="0"/>
          <a:chOff x="0" y="0"/>
          <a:chExt cx="0" cy="0"/>
        </a:xfrm>
      </p:grpSpPr>
      <p:pic>
        <p:nvPicPr>
          <p:cNvPr id="4924" name="Google Shape;4924;p147"/>
          <p:cNvPicPr preferRelativeResize="0"/>
          <p:nvPr/>
        </p:nvPicPr>
        <p:blipFill>
          <a:blip r:embed="rId3">
            <a:alphaModFix/>
          </a:blip>
          <a:stretch>
            <a:fillRect/>
          </a:stretch>
        </p:blipFill>
        <p:spPr>
          <a:xfrm>
            <a:off x="152400" y="1071850"/>
            <a:ext cx="8839199" cy="2800538"/>
          </a:xfrm>
          <a:prstGeom prst="rect">
            <a:avLst/>
          </a:prstGeom>
          <a:noFill/>
          <a:ln>
            <a:noFill/>
          </a:ln>
        </p:spPr>
      </p:pic>
      <p:sp>
        <p:nvSpPr>
          <p:cNvPr id="4925" name="Google Shape;4925;p147"/>
          <p:cNvSpPr txBox="1"/>
          <p:nvPr/>
        </p:nvSpPr>
        <p:spPr>
          <a:xfrm>
            <a:off x="740675" y="3919075"/>
            <a:ext cx="81870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FFFFF"/>
                </a:highlight>
              </a:rPr>
              <a:t>The slow decrease in the ACF as the lags increase is due to the trend, while the “scalloped” shape is due to the seasonality.</a:t>
            </a:r>
            <a:endParaRPr>
              <a:solidFill>
                <a:schemeClr val="dk1"/>
              </a:solidFill>
            </a:endParaRPr>
          </a:p>
        </p:txBody>
      </p:sp>
      <p:sp>
        <p:nvSpPr>
          <p:cNvPr id="4926" name="Google Shape;4926;p147"/>
          <p:cNvSpPr txBox="1"/>
          <p:nvPr/>
        </p:nvSpPr>
        <p:spPr>
          <a:xfrm>
            <a:off x="687250" y="428450"/>
            <a:ext cx="7959900" cy="45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chemeClr val="dk1"/>
                </a:solidFill>
                <a:highlight>
                  <a:srgbClr val="FFFFFF"/>
                </a:highlight>
              </a:rPr>
              <a:t>When the data have both trend and seasonal components, we see a combination of these effects.</a:t>
            </a:r>
            <a:endParaRPr>
              <a:solidFill>
                <a:schemeClr val="dk1"/>
              </a:solidFill>
            </a:endParaRPr>
          </a:p>
        </p:txBody>
      </p:sp>
      <p:sp>
        <p:nvSpPr>
          <p:cNvPr id="4927" name="Google Shape;4927;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1" name="Shape 4931"/>
        <p:cNvGrpSpPr/>
        <p:nvPr/>
      </p:nvGrpSpPr>
      <p:grpSpPr>
        <a:xfrm>
          <a:off x="0" y="0"/>
          <a:ext cx="0" cy="0"/>
          <a:chOff x="0" y="0"/>
          <a:chExt cx="0" cy="0"/>
        </a:xfrm>
      </p:grpSpPr>
      <p:sp>
        <p:nvSpPr>
          <p:cNvPr id="4932" name="Google Shape;4932;p14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Ljung-Box Test </a:t>
            </a:r>
            <a:endParaRPr/>
          </a:p>
        </p:txBody>
      </p:sp>
      <p:sp>
        <p:nvSpPr>
          <p:cNvPr id="4933" name="Google Shape;4933;p148"/>
          <p:cNvSpPr txBox="1"/>
          <p:nvPr>
            <p:ph idx="4294967295" type="body"/>
          </p:nvPr>
        </p:nvSpPr>
        <p:spPr>
          <a:xfrm>
            <a:off x="420900" y="1125700"/>
            <a:ext cx="8384700" cy="370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rgbClr val="000000"/>
                </a:solidFill>
              </a:rPr>
              <a:t>We can run the Ljung-Box test on the time series to statistically confirm the presence of autocorrelation at seasonal lag because seasonality often introduces autocorrelation at specific lags </a:t>
            </a:r>
            <a:endParaRPr sz="1400">
              <a:solidFill>
                <a:srgbClr val="000000"/>
              </a:solidFill>
            </a:endParaRPr>
          </a:p>
          <a:p>
            <a:pPr indent="0" lvl="0" marL="0" rtl="0" algn="l">
              <a:spcBef>
                <a:spcPts val="1200"/>
              </a:spcBef>
              <a:spcAft>
                <a:spcPts val="0"/>
              </a:spcAft>
              <a:buNone/>
            </a:pPr>
            <a:r>
              <a:rPr b="1" lang="en" sz="1400">
                <a:solidFill>
                  <a:srgbClr val="000000"/>
                </a:solidFill>
              </a:rPr>
              <a:t>Interpretation of the p-value: </a:t>
            </a:r>
            <a:endParaRPr b="1" sz="1400">
              <a:solidFill>
                <a:srgbClr val="000000"/>
              </a:solidFill>
            </a:endParaRPr>
          </a:p>
          <a:p>
            <a:pPr indent="-317500" lvl="0" marL="457200" rtl="0" algn="l">
              <a:spcBef>
                <a:spcPts val="1200"/>
              </a:spcBef>
              <a:spcAft>
                <a:spcPts val="0"/>
              </a:spcAft>
              <a:buClr>
                <a:srgbClr val="000000"/>
              </a:buClr>
              <a:buSzPts val="1400"/>
              <a:buChar char="●"/>
            </a:pPr>
            <a:r>
              <a:rPr b="1" lang="en" sz="1400">
                <a:solidFill>
                  <a:srgbClr val="000000"/>
                </a:solidFill>
              </a:rPr>
              <a:t>p-value &lt; 0.05</a:t>
            </a:r>
            <a:r>
              <a:rPr lang="en" sz="1400">
                <a:solidFill>
                  <a:srgbClr val="000000"/>
                </a:solidFill>
              </a:rPr>
              <a:t>: If the p-value is below 0.05, this suggests that there is </a:t>
            </a:r>
            <a:r>
              <a:rPr b="1" lang="en" sz="1400">
                <a:solidFill>
                  <a:srgbClr val="000000"/>
                </a:solidFill>
              </a:rPr>
              <a:t>significant autocorrelation</a:t>
            </a:r>
            <a:r>
              <a:rPr lang="en" sz="1400">
                <a:solidFill>
                  <a:srgbClr val="000000"/>
                </a:solidFill>
              </a:rPr>
              <a:t> at lag 12 (indicating annual seasonality)</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p-value &gt; 0.05</a:t>
            </a:r>
            <a:r>
              <a:rPr lang="en" sz="1400">
                <a:solidFill>
                  <a:srgbClr val="000000"/>
                </a:solidFill>
              </a:rPr>
              <a:t>: If the p-value is greater than 0.05, there is no significant evidence of autocorrelation at lag 12, meaning </a:t>
            </a:r>
            <a:r>
              <a:rPr b="1" lang="en" sz="1400">
                <a:solidFill>
                  <a:srgbClr val="000000"/>
                </a:solidFill>
              </a:rPr>
              <a:t>no strong seasonality is detected</a:t>
            </a:r>
            <a:endParaRPr sz="1400">
              <a:solidFill>
                <a:srgbClr val="000000"/>
              </a:solidFill>
            </a:endParaRPr>
          </a:p>
          <a:p>
            <a:pPr indent="0" lvl="0" marL="0" rtl="0" algn="l">
              <a:spcBef>
                <a:spcPts val="1200"/>
              </a:spcBef>
              <a:spcAft>
                <a:spcPts val="800"/>
              </a:spcAft>
              <a:buNone/>
            </a:pPr>
            <a:r>
              <a:t/>
            </a:r>
            <a:endParaRPr sz="1400">
              <a:solidFill>
                <a:srgbClr val="000000"/>
              </a:solidFill>
            </a:endParaRPr>
          </a:p>
        </p:txBody>
      </p:sp>
      <p:sp>
        <p:nvSpPr>
          <p:cNvPr id="4934" name="Google Shape;4934;p148"/>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To statistically test the significance  of the autocorrelations</a:t>
            </a:r>
            <a:endParaRPr/>
          </a:p>
        </p:txBody>
      </p:sp>
      <p:sp>
        <p:nvSpPr>
          <p:cNvPr id="4935" name="Google Shape;4935;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9" name="Shape 4939"/>
        <p:cNvGrpSpPr/>
        <p:nvPr/>
      </p:nvGrpSpPr>
      <p:grpSpPr>
        <a:xfrm>
          <a:off x="0" y="0"/>
          <a:ext cx="0" cy="0"/>
          <a:chOff x="0" y="0"/>
          <a:chExt cx="0" cy="0"/>
        </a:xfrm>
      </p:grpSpPr>
      <p:sp>
        <p:nvSpPr>
          <p:cNvPr id="4940" name="Google Shape;4940;p149"/>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Stationarity </a:t>
            </a:r>
            <a:endParaRPr/>
          </a:p>
        </p:txBody>
      </p:sp>
      <p:sp>
        <p:nvSpPr>
          <p:cNvPr id="4941" name="Google Shape;4941;p149"/>
          <p:cNvSpPr txBox="1"/>
          <p:nvPr>
            <p:ph idx="1" type="body"/>
          </p:nvPr>
        </p:nvSpPr>
        <p:spPr>
          <a:xfrm>
            <a:off x="420900" y="1125700"/>
            <a:ext cx="8384700" cy="370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rgbClr val="000000"/>
                </a:solidFill>
              </a:rPr>
              <a:t>A time series is said to be </a:t>
            </a:r>
            <a:r>
              <a:rPr b="1" lang="en" sz="1400">
                <a:solidFill>
                  <a:srgbClr val="000000"/>
                </a:solidFill>
              </a:rPr>
              <a:t>stationary</a:t>
            </a:r>
            <a:r>
              <a:rPr lang="en" sz="1400">
                <a:solidFill>
                  <a:srgbClr val="000000"/>
                </a:solidFill>
              </a:rPr>
              <a:t> if its </a:t>
            </a:r>
            <a:r>
              <a:rPr b="1" lang="en" sz="1400">
                <a:solidFill>
                  <a:srgbClr val="000000"/>
                </a:solidFill>
              </a:rPr>
              <a:t>statistical properties</a:t>
            </a:r>
            <a:r>
              <a:rPr lang="en" sz="1400">
                <a:solidFill>
                  <a:srgbClr val="000000"/>
                </a:solidFill>
              </a:rPr>
              <a:t> (like mean, variance, and autocorrelation) are </a:t>
            </a:r>
            <a:r>
              <a:rPr b="1" lang="en" sz="1400">
                <a:solidFill>
                  <a:srgbClr val="000000"/>
                </a:solidFill>
              </a:rPr>
              <a:t>constant over time</a:t>
            </a:r>
            <a:r>
              <a:rPr lang="en" sz="1400">
                <a:solidFill>
                  <a:srgbClr val="000000"/>
                </a:solidFill>
              </a:rPr>
              <a:t>. </a:t>
            </a:r>
            <a:endParaRPr sz="1400">
              <a:solidFill>
                <a:srgbClr val="000000"/>
              </a:solidFill>
            </a:endParaRPr>
          </a:p>
          <a:p>
            <a:pPr indent="0" lvl="0" marL="0" rtl="0" algn="l">
              <a:spcBef>
                <a:spcPts val="800"/>
              </a:spcBef>
              <a:spcAft>
                <a:spcPts val="0"/>
              </a:spcAft>
              <a:buNone/>
            </a:pPr>
            <a:r>
              <a:t/>
            </a:r>
            <a:endParaRPr sz="1400">
              <a:solidFill>
                <a:srgbClr val="000000"/>
              </a:solidFill>
            </a:endParaRPr>
          </a:p>
          <a:p>
            <a:pPr indent="0" lvl="0" marL="0" rtl="0" algn="l">
              <a:spcBef>
                <a:spcPts val="800"/>
              </a:spcBef>
              <a:spcAft>
                <a:spcPts val="0"/>
              </a:spcAft>
              <a:buNone/>
            </a:pPr>
            <a:r>
              <a:rPr b="1" lang="en" sz="1400">
                <a:solidFill>
                  <a:srgbClr val="000000"/>
                </a:solidFill>
              </a:rPr>
              <a:t>Why is Stationarity Important?</a:t>
            </a:r>
            <a:endParaRPr b="1" sz="1400">
              <a:solidFill>
                <a:srgbClr val="000000"/>
              </a:solidFill>
            </a:endParaRPr>
          </a:p>
          <a:p>
            <a:pPr indent="0" lvl="0" marL="0" rtl="0" algn="l">
              <a:spcBef>
                <a:spcPts val="1200"/>
              </a:spcBef>
              <a:spcAft>
                <a:spcPts val="0"/>
              </a:spcAft>
              <a:buNone/>
            </a:pPr>
            <a:r>
              <a:rPr lang="en" sz="1400">
                <a:solidFill>
                  <a:srgbClr val="000000"/>
                </a:solidFill>
              </a:rPr>
              <a:t>Many time series models (e.g., ARIMA) assume stationarity because the behavior of the series can be described more easily and predictions are more reliable if the underlying process is stable over time. </a:t>
            </a:r>
            <a:r>
              <a:rPr b="1" lang="en" sz="1400">
                <a:solidFill>
                  <a:srgbClr val="000000"/>
                </a:solidFill>
              </a:rPr>
              <a:t>Non-stationary</a:t>
            </a:r>
            <a:r>
              <a:rPr lang="en" sz="1400">
                <a:solidFill>
                  <a:srgbClr val="000000"/>
                </a:solidFill>
              </a:rPr>
              <a:t> series, like those with trends or seasonality, require transformation (e.g., differencing) before applying certain models.</a:t>
            </a:r>
            <a:endParaRPr sz="1400">
              <a:solidFill>
                <a:srgbClr val="000000"/>
              </a:solidFill>
            </a:endParaRPr>
          </a:p>
          <a:p>
            <a:pPr indent="0" lvl="0" marL="0" rtl="0" algn="l">
              <a:spcBef>
                <a:spcPts val="1200"/>
              </a:spcBef>
              <a:spcAft>
                <a:spcPts val="0"/>
              </a:spcAft>
              <a:buNone/>
            </a:pPr>
            <a:r>
              <a:rPr b="1" lang="en" sz="1400">
                <a:solidFill>
                  <a:srgbClr val="000000"/>
                </a:solidFill>
              </a:rPr>
              <a:t>Seasonality</a:t>
            </a:r>
            <a:r>
              <a:rPr lang="en" sz="1400">
                <a:solidFill>
                  <a:srgbClr val="000000"/>
                </a:solidFill>
              </a:rPr>
              <a:t> makes a time series </a:t>
            </a:r>
            <a:r>
              <a:rPr b="1" lang="en" sz="1400">
                <a:solidFill>
                  <a:srgbClr val="000000"/>
                </a:solidFill>
              </a:rPr>
              <a:t>non-stationary</a:t>
            </a:r>
            <a:r>
              <a:rPr lang="en" sz="1400">
                <a:solidFill>
                  <a:srgbClr val="000000"/>
                </a:solidFill>
              </a:rPr>
              <a:t> because it introduces regular, repeating patterns.</a:t>
            </a:r>
            <a:endParaRPr sz="1400">
              <a:solidFill>
                <a:srgbClr val="000000"/>
              </a:solidFill>
            </a:endParaRPr>
          </a:p>
          <a:p>
            <a:pPr indent="0" lvl="0" marL="0" rtl="0" algn="l">
              <a:spcBef>
                <a:spcPts val="1200"/>
              </a:spcBef>
              <a:spcAft>
                <a:spcPts val="800"/>
              </a:spcAft>
              <a:buNone/>
            </a:pPr>
            <a:r>
              <a:t/>
            </a:r>
            <a:endParaRPr sz="1100">
              <a:solidFill>
                <a:srgbClr val="000000"/>
              </a:solidFill>
            </a:endParaRPr>
          </a:p>
        </p:txBody>
      </p:sp>
      <p:sp>
        <p:nvSpPr>
          <p:cNvPr id="4942" name="Google Shape;4942;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6" name="Shape 4946"/>
        <p:cNvGrpSpPr/>
        <p:nvPr/>
      </p:nvGrpSpPr>
      <p:grpSpPr>
        <a:xfrm>
          <a:off x="0" y="0"/>
          <a:ext cx="0" cy="0"/>
          <a:chOff x="0" y="0"/>
          <a:chExt cx="0" cy="0"/>
        </a:xfrm>
      </p:grpSpPr>
      <p:sp>
        <p:nvSpPr>
          <p:cNvPr id="4947" name="Google Shape;4947;p150"/>
          <p:cNvSpPr txBox="1"/>
          <p:nvPr>
            <p:ph type="title"/>
          </p:nvPr>
        </p:nvSpPr>
        <p:spPr>
          <a:xfrm>
            <a:off x="420625" y="320050"/>
            <a:ext cx="8411400" cy="45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Augmented Dickey-Fuller Test </a:t>
            </a:r>
            <a:endParaRPr/>
          </a:p>
        </p:txBody>
      </p:sp>
      <p:sp>
        <p:nvSpPr>
          <p:cNvPr id="4948" name="Google Shape;4948;p150"/>
          <p:cNvSpPr txBox="1"/>
          <p:nvPr>
            <p:ph idx="1" type="body"/>
          </p:nvPr>
        </p:nvSpPr>
        <p:spPr>
          <a:xfrm>
            <a:off x="420625" y="1152475"/>
            <a:ext cx="8384700" cy="3416400"/>
          </a:xfrm>
          <a:prstGeom prst="rect">
            <a:avLst/>
          </a:prstGeom>
        </p:spPr>
        <p:txBody>
          <a:bodyPr anchorCtr="0" anchor="t" bIns="0" lIns="0" spcFirstLastPara="1" rIns="91425" wrap="square" tIns="0">
            <a:noAutofit/>
          </a:bodyPr>
          <a:lstStyle/>
          <a:p>
            <a:pPr indent="0" lvl="0" marL="0" rtl="0" algn="l">
              <a:spcBef>
                <a:spcPts val="1200"/>
              </a:spcBef>
              <a:spcAft>
                <a:spcPts val="0"/>
              </a:spcAft>
              <a:buNone/>
            </a:pPr>
            <a:r>
              <a:rPr lang="en" sz="1200">
                <a:solidFill>
                  <a:srgbClr val="000000"/>
                </a:solidFill>
              </a:rPr>
              <a:t>The </a:t>
            </a:r>
            <a:r>
              <a:rPr b="1" lang="en" sz="1200">
                <a:solidFill>
                  <a:srgbClr val="000000"/>
                </a:solidFill>
              </a:rPr>
              <a:t>ADF test</a:t>
            </a:r>
            <a:r>
              <a:rPr lang="en" sz="1200">
                <a:solidFill>
                  <a:srgbClr val="000000"/>
                </a:solidFill>
              </a:rPr>
              <a:t> checks for </a:t>
            </a:r>
            <a:r>
              <a:rPr b="1" lang="en" sz="1200">
                <a:solidFill>
                  <a:srgbClr val="000000"/>
                </a:solidFill>
              </a:rPr>
              <a:t>stationarity</a:t>
            </a:r>
            <a:r>
              <a:rPr lang="en" sz="1200">
                <a:solidFill>
                  <a:srgbClr val="000000"/>
                </a:solidFill>
              </a:rPr>
              <a:t> in the time series, but it does </a:t>
            </a:r>
            <a:r>
              <a:rPr b="1" lang="en" sz="1200">
                <a:solidFill>
                  <a:srgbClr val="000000"/>
                </a:solidFill>
              </a:rPr>
              <a:t>not directly test for seasonality</a:t>
            </a:r>
            <a:r>
              <a:rPr lang="en" sz="1200">
                <a:solidFill>
                  <a:srgbClr val="000000"/>
                </a:solidFill>
              </a:rPr>
              <a:t>.</a:t>
            </a:r>
            <a:endParaRPr b="1" sz="1500">
              <a:solidFill>
                <a:srgbClr val="000000"/>
              </a:solidFill>
            </a:endParaRPr>
          </a:p>
          <a:p>
            <a:pPr indent="0" lvl="0" marL="0" rtl="0" algn="l">
              <a:spcBef>
                <a:spcPts val="1200"/>
              </a:spcBef>
              <a:spcAft>
                <a:spcPts val="0"/>
              </a:spcAft>
              <a:buNone/>
            </a:pPr>
            <a:r>
              <a:rPr b="1" lang="en" sz="1200">
                <a:solidFill>
                  <a:srgbClr val="000000"/>
                </a:solidFill>
              </a:rPr>
              <a:t>Key Concepts of the ADF Test:</a:t>
            </a:r>
            <a:endParaRPr b="1" sz="1200">
              <a:solidFill>
                <a:srgbClr val="000000"/>
              </a:solidFill>
            </a:endParaRPr>
          </a:p>
          <a:p>
            <a:pPr indent="-304800" lvl="0" marL="457200" rtl="0" algn="l">
              <a:spcBef>
                <a:spcPts val="1200"/>
              </a:spcBef>
              <a:spcAft>
                <a:spcPts val="0"/>
              </a:spcAft>
              <a:buClr>
                <a:srgbClr val="000000"/>
              </a:buClr>
              <a:buSzPts val="1200"/>
              <a:buChar char="●"/>
            </a:pPr>
            <a:r>
              <a:rPr b="1" lang="en" sz="1200">
                <a:solidFill>
                  <a:srgbClr val="000000"/>
                </a:solidFill>
              </a:rPr>
              <a:t>Null Hypothesis (H0)</a:t>
            </a:r>
            <a:r>
              <a:rPr lang="en" sz="1200">
                <a:solidFill>
                  <a:srgbClr val="000000"/>
                </a:solidFill>
              </a:rPr>
              <a:t>: The time series is </a:t>
            </a:r>
            <a:r>
              <a:rPr b="1" lang="en" sz="1200">
                <a:solidFill>
                  <a:srgbClr val="000000"/>
                </a:solidFill>
              </a:rPr>
              <a:t>non-stationary</a:t>
            </a:r>
            <a:r>
              <a:rPr lang="en" sz="1200">
                <a:solidFill>
                  <a:srgbClr val="000000"/>
                </a:solidFill>
              </a:rPr>
              <a:t> (has a unit root).</a:t>
            </a:r>
            <a:endParaRPr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Alternative Hypothesis (H1)</a:t>
            </a:r>
            <a:r>
              <a:rPr lang="en" sz="1200">
                <a:solidFill>
                  <a:srgbClr val="000000"/>
                </a:solidFill>
              </a:rPr>
              <a:t>: The time series is </a:t>
            </a:r>
            <a:r>
              <a:rPr b="1" lang="en" sz="1200">
                <a:solidFill>
                  <a:srgbClr val="000000"/>
                </a:solidFill>
              </a:rPr>
              <a:t>stationary</a:t>
            </a:r>
            <a:r>
              <a:rPr lang="en" sz="1200">
                <a:solidFill>
                  <a:srgbClr val="000000"/>
                </a:solidFill>
              </a:rPr>
              <a:t>.</a:t>
            </a:r>
            <a:endParaRPr sz="1200">
              <a:solidFill>
                <a:srgbClr val="000000"/>
              </a:solidFill>
            </a:endParaRPr>
          </a:p>
          <a:p>
            <a:pPr indent="0" lvl="0" marL="0" rtl="0" algn="l">
              <a:spcBef>
                <a:spcPts val="1200"/>
              </a:spcBef>
              <a:spcAft>
                <a:spcPts val="0"/>
              </a:spcAft>
              <a:buNone/>
            </a:pPr>
            <a:r>
              <a:rPr b="1" lang="en" sz="1200">
                <a:solidFill>
                  <a:srgbClr val="000000"/>
                </a:solidFill>
              </a:rPr>
              <a:t>Test Statistic and p-value:</a:t>
            </a:r>
            <a:endParaRPr b="1" sz="1200">
              <a:solidFill>
                <a:srgbClr val="000000"/>
              </a:solidFill>
            </a:endParaRPr>
          </a:p>
          <a:p>
            <a:pPr indent="-304800" lvl="0" marL="457200" rtl="0" algn="l">
              <a:spcBef>
                <a:spcPts val="1200"/>
              </a:spcBef>
              <a:spcAft>
                <a:spcPts val="0"/>
              </a:spcAft>
              <a:buClr>
                <a:srgbClr val="000000"/>
              </a:buClr>
              <a:buSzPts val="1200"/>
              <a:buChar char="●"/>
            </a:pPr>
            <a:r>
              <a:rPr lang="en" sz="1200">
                <a:solidFill>
                  <a:srgbClr val="000000"/>
                </a:solidFill>
              </a:rPr>
              <a:t>If the </a:t>
            </a:r>
            <a:r>
              <a:rPr b="1" lang="en" sz="1200">
                <a:solidFill>
                  <a:srgbClr val="000000"/>
                </a:solidFill>
              </a:rPr>
              <a:t>p-value</a:t>
            </a:r>
            <a:r>
              <a:rPr lang="en" sz="1200">
                <a:solidFill>
                  <a:srgbClr val="000000"/>
                </a:solidFill>
              </a:rPr>
              <a:t> of the ADF test is </a:t>
            </a:r>
            <a:r>
              <a:rPr b="1" lang="en" sz="1200">
                <a:solidFill>
                  <a:srgbClr val="000000"/>
                </a:solidFill>
              </a:rPr>
              <a:t>less than 0.05</a:t>
            </a:r>
            <a:r>
              <a:rPr lang="en" sz="1200">
                <a:solidFill>
                  <a:srgbClr val="000000"/>
                </a:solidFill>
              </a:rPr>
              <a:t>, you reject the null hypothesis, indicating that the time series is </a:t>
            </a:r>
            <a:r>
              <a:rPr b="1" lang="en" sz="1200">
                <a:solidFill>
                  <a:srgbClr val="000000"/>
                </a:solidFill>
              </a:rPr>
              <a:t>stationary</a:t>
            </a:r>
            <a:r>
              <a:rPr lang="en" sz="1200">
                <a:solidFill>
                  <a:srgbClr val="000000"/>
                </a:solidFill>
              </a:rPr>
              <a:t>.</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If the </a:t>
            </a:r>
            <a:r>
              <a:rPr b="1" lang="en" sz="1200">
                <a:solidFill>
                  <a:srgbClr val="000000"/>
                </a:solidFill>
              </a:rPr>
              <a:t>p-value</a:t>
            </a:r>
            <a:r>
              <a:rPr lang="en" sz="1200">
                <a:solidFill>
                  <a:srgbClr val="000000"/>
                </a:solidFill>
              </a:rPr>
              <a:t> is </a:t>
            </a:r>
            <a:r>
              <a:rPr b="1" lang="en" sz="1200">
                <a:solidFill>
                  <a:srgbClr val="000000"/>
                </a:solidFill>
              </a:rPr>
              <a:t>greater than 0.05</a:t>
            </a:r>
            <a:r>
              <a:rPr lang="en" sz="1200">
                <a:solidFill>
                  <a:srgbClr val="000000"/>
                </a:solidFill>
              </a:rPr>
              <a:t>, you fail to reject the null hypothesis, meaning the series is </a:t>
            </a:r>
            <a:r>
              <a:rPr b="1" lang="en" sz="1200">
                <a:solidFill>
                  <a:srgbClr val="000000"/>
                </a:solidFill>
              </a:rPr>
              <a:t>non-stationary</a:t>
            </a:r>
            <a:r>
              <a:rPr lang="en" sz="1200">
                <a:solidFill>
                  <a:srgbClr val="000000"/>
                </a:solidFill>
              </a:rPr>
              <a:t>.</a:t>
            </a:r>
            <a:endParaRPr sz="1200">
              <a:solidFill>
                <a:srgbClr val="000000"/>
              </a:solidFill>
            </a:endParaRPr>
          </a:p>
          <a:p>
            <a:pPr indent="0" lvl="0" marL="0" rtl="0" algn="l">
              <a:spcBef>
                <a:spcPts val="1200"/>
              </a:spcBef>
              <a:spcAft>
                <a:spcPts val="0"/>
              </a:spcAft>
              <a:buNone/>
            </a:pPr>
            <a:r>
              <a:rPr b="1" lang="en" sz="1200">
                <a:solidFill>
                  <a:srgbClr val="000000"/>
                </a:solidFill>
              </a:rPr>
              <a:t>ADF Test Statistic:</a:t>
            </a:r>
            <a:endParaRPr b="1" sz="1200">
              <a:solidFill>
                <a:srgbClr val="000000"/>
              </a:solidFill>
            </a:endParaRPr>
          </a:p>
          <a:p>
            <a:pPr indent="-304800" lvl="0" marL="457200" rtl="0" algn="l">
              <a:spcBef>
                <a:spcPts val="1200"/>
              </a:spcBef>
              <a:spcAft>
                <a:spcPts val="0"/>
              </a:spcAft>
              <a:buClr>
                <a:srgbClr val="000000"/>
              </a:buClr>
              <a:buSzPts val="1200"/>
              <a:buChar char="●"/>
            </a:pPr>
            <a:r>
              <a:rPr lang="en" sz="1200">
                <a:solidFill>
                  <a:srgbClr val="000000"/>
                </a:solidFill>
              </a:rPr>
              <a:t>The ADF test provides a test statistic (a more negative value indicates stronger evidence for stationarity) along with critical values at different significance levels (1%, 5%, 10%).</a:t>
            </a:r>
            <a:endParaRPr sz="1200">
              <a:solidFill>
                <a:srgbClr val="000000"/>
              </a:solidFill>
            </a:endParaRPr>
          </a:p>
          <a:p>
            <a:pPr indent="0" lvl="0" marL="0" rtl="0" algn="l">
              <a:spcBef>
                <a:spcPts val="1200"/>
              </a:spcBef>
              <a:spcAft>
                <a:spcPts val="800"/>
              </a:spcAft>
              <a:buNone/>
            </a:pPr>
            <a:r>
              <a:t/>
            </a:r>
            <a:endParaRPr b="1"/>
          </a:p>
        </p:txBody>
      </p:sp>
      <p:sp>
        <p:nvSpPr>
          <p:cNvPr id="4949" name="Google Shape;4949;p150"/>
          <p:cNvSpPr txBox="1"/>
          <p:nvPr>
            <p:ph idx="3"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Statistical test  to check for Stationarity </a:t>
            </a:r>
            <a:endParaRPr/>
          </a:p>
        </p:txBody>
      </p:sp>
      <p:sp>
        <p:nvSpPr>
          <p:cNvPr id="4950" name="Google Shape;4950;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4" name="Shape 4954"/>
        <p:cNvGrpSpPr/>
        <p:nvPr/>
      </p:nvGrpSpPr>
      <p:grpSpPr>
        <a:xfrm>
          <a:off x="0" y="0"/>
          <a:ext cx="0" cy="0"/>
          <a:chOff x="0" y="0"/>
          <a:chExt cx="0" cy="0"/>
        </a:xfrm>
      </p:grpSpPr>
      <p:sp>
        <p:nvSpPr>
          <p:cNvPr id="4955" name="Google Shape;4955;p151"/>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Our Key Findings  </a:t>
            </a:r>
            <a:endParaRPr/>
          </a:p>
        </p:txBody>
      </p:sp>
      <p:sp>
        <p:nvSpPr>
          <p:cNvPr id="4956" name="Google Shape;4956;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0" name="Shape 4960"/>
        <p:cNvGrpSpPr/>
        <p:nvPr/>
      </p:nvGrpSpPr>
      <p:grpSpPr>
        <a:xfrm>
          <a:off x="0" y="0"/>
          <a:ext cx="0" cy="0"/>
          <a:chOff x="0" y="0"/>
          <a:chExt cx="0" cy="0"/>
        </a:xfrm>
      </p:grpSpPr>
      <p:sp>
        <p:nvSpPr>
          <p:cNvPr id="4961" name="Google Shape;4961;p152"/>
          <p:cNvSpPr txBox="1"/>
          <p:nvPr>
            <p:ph type="title"/>
          </p:nvPr>
        </p:nvSpPr>
        <p:spPr>
          <a:xfrm>
            <a:off x="420625" y="320050"/>
            <a:ext cx="8385000" cy="45081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Military Resale </a:t>
            </a:r>
            <a:endParaRPr/>
          </a:p>
        </p:txBody>
      </p:sp>
      <p:sp>
        <p:nvSpPr>
          <p:cNvPr id="4962" name="Google Shape;4962;p1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6" name="Shape 4966"/>
        <p:cNvGrpSpPr/>
        <p:nvPr/>
      </p:nvGrpSpPr>
      <p:grpSpPr>
        <a:xfrm>
          <a:off x="0" y="0"/>
          <a:ext cx="0" cy="0"/>
          <a:chOff x="0" y="0"/>
          <a:chExt cx="0" cy="0"/>
        </a:xfrm>
      </p:grpSpPr>
      <p:sp>
        <p:nvSpPr>
          <p:cNvPr id="4967" name="Google Shape;4967;p15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Visual Inspection </a:t>
            </a:r>
            <a:endParaRPr/>
          </a:p>
        </p:txBody>
      </p:sp>
      <p:pic>
        <p:nvPicPr>
          <p:cNvPr id="4968" name="Google Shape;4968;p153"/>
          <p:cNvPicPr preferRelativeResize="0"/>
          <p:nvPr/>
        </p:nvPicPr>
        <p:blipFill>
          <a:blip r:embed="rId3">
            <a:alphaModFix/>
          </a:blip>
          <a:stretch>
            <a:fillRect/>
          </a:stretch>
        </p:blipFill>
        <p:spPr>
          <a:xfrm>
            <a:off x="941200" y="886977"/>
            <a:ext cx="6922651" cy="4109597"/>
          </a:xfrm>
          <a:prstGeom prst="rect">
            <a:avLst/>
          </a:prstGeom>
          <a:noFill/>
          <a:ln>
            <a:noFill/>
          </a:ln>
        </p:spPr>
      </p:pic>
      <p:sp>
        <p:nvSpPr>
          <p:cNvPr id="4969" name="Google Shape;4969;p1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3" name="Shape 4973"/>
        <p:cNvGrpSpPr/>
        <p:nvPr/>
      </p:nvGrpSpPr>
      <p:grpSpPr>
        <a:xfrm>
          <a:off x="0" y="0"/>
          <a:ext cx="0" cy="0"/>
          <a:chOff x="0" y="0"/>
          <a:chExt cx="0" cy="0"/>
        </a:xfrm>
      </p:grpSpPr>
      <p:sp>
        <p:nvSpPr>
          <p:cNvPr id="4974" name="Google Shape;4974;p15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STL Decomposition </a:t>
            </a:r>
            <a:endParaRPr/>
          </a:p>
        </p:txBody>
      </p:sp>
      <p:pic>
        <p:nvPicPr>
          <p:cNvPr id="4975" name="Google Shape;4975;p154"/>
          <p:cNvPicPr preferRelativeResize="0"/>
          <p:nvPr/>
        </p:nvPicPr>
        <p:blipFill>
          <a:blip r:embed="rId3">
            <a:alphaModFix/>
          </a:blip>
          <a:stretch>
            <a:fillRect/>
          </a:stretch>
        </p:blipFill>
        <p:spPr>
          <a:xfrm>
            <a:off x="1338000" y="810875"/>
            <a:ext cx="6024008" cy="4256524"/>
          </a:xfrm>
          <a:prstGeom prst="rect">
            <a:avLst/>
          </a:prstGeom>
          <a:noFill/>
          <a:ln>
            <a:noFill/>
          </a:ln>
        </p:spPr>
      </p:pic>
      <p:sp>
        <p:nvSpPr>
          <p:cNvPr id="4976" name="Google Shape;4976;p1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6" name="Shape 4836"/>
        <p:cNvGrpSpPr/>
        <p:nvPr/>
      </p:nvGrpSpPr>
      <p:grpSpPr>
        <a:xfrm>
          <a:off x="0" y="0"/>
          <a:ext cx="0" cy="0"/>
          <a:chOff x="0" y="0"/>
          <a:chExt cx="0" cy="0"/>
        </a:xfrm>
      </p:grpSpPr>
      <p:sp>
        <p:nvSpPr>
          <p:cNvPr id="4837" name="Google Shape;4837;p137"/>
          <p:cNvSpPr txBox="1"/>
          <p:nvPr>
            <p:ph idx="4294967295" type="title"/>
          </p:nvPr>
        </p:nvSpPr>
        <p:spPr>
          <a:xfrm>
            <a:off x="323550" y="315900"/>
            <a:ext cx="2515200" cy="568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solidFill>
                  <a:srgbClr val="191919"/>
                </a:solidFill>
              </a:rPr>
              <a:t>Contents </a:t>
            </a:r>
            <a:br>
              <a:rPr lang="en" sz="3200">
                <a:solidFill>
                  <a:srgbClr val="191919"/>
                </a:solidFill>
              </a:rPr>
            </a:br>
            <a:r>
              <a:rPr lang="en" sz="2400">
                <a:solidFill>
                  <a:schemeClr val="lt1"/>
                </a:solidFill>
                <a:highlight>
                  <a:srgbClr val="191919"/>
                </a:highlight>
              </a:rPr>
              <a:t>8 October</a:t>
            </a:r>
            <a:endParaRPr sz="2400"/>
          </a:p>
        </p:txBody>
      </p:sp>
      <p:sp>
        <p:nvSpPr>
          <p:cNvPr id="4838" name="Google Shape;4838;p137"/>
          <p:cNvSpPr txBox="1"/>
          <p:nvPr>
            <p:ph idx="1" type="body"/>
          </p:nvPr>
        </p:nvSpPr>
        <p:spPr>
          <a:xfrm>
            <a:off x="3355850" y="323850"/>
            <a:ext cx="2515200" cy="4503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highlight>
                  <a:schemeClr val="accent1"/>
                </a:highlight>
              </a:rPr>
              <a:t>Problem at Hand </a:t>
            </a:r>
            <a:endParaRPr b="1" sz="1600">
              <a:highlight>
                <a:schemeClr val="accent1"/>
              </a:highlight>
            </a:endParaRPr>
          </a:p>
          <a:p>
            <a:pPr indent="0" lvl="0" marL="0" rtl="0" algn="l">
              <a:spcBef>
                <a:spcPts val="800"/>
              </a:spcBef>
              <a:spcAft>
                <a:spcPts val="0"/>
              </a:spcAft>
              <a:buClr>
                <a:schemeClr val="dk1"/>
              </a:buClr>
              <a:buSzPts val="1100"/>
              <a:buFont typeface="Arial"/>
              <a:buNone/>
            </a:pPr>
            <a:br>
              <a:rPr b="1" lang="en" sz="1200">
                <a:solidFill>
                  <a:srgbClr val="191919"/>
                </a:solidFill>
              </a:rPr>
            </a:br>
            <a:r>
              <a:rPr b="1" lang="en" sz="1600">
                <a:highlight>
                  <a:schemeClr val="accent1"/>
                </a:highlight>
              </a:rPr>
              <a:t>Exploring the Data  </a:t>
            </a:r>
            <a:endParaRPr b="1" sz="1600">
              <a:highlight>
                <a:schemeClr val="accent1"/>
              </a:highlight>
            </a:endParaRPr>
          </a:p>
          <a:p>
            <a:pPr indent="-304800" lvl="0" marL="457200" rtl="0" algn="l">
              <a:spcBef>
                <a:spcPts val="1200"/>
              </a:spcBef>
              <a:spcAft>
                <a:spcPts val="0"/>
              </a:spcAft>
              <a:buClr>
                <a:srgbClr val="191919"/>
              </a:buClr>
              <a:buSzPts val="1200"/>
              <a:buChar char="●"/>
            </a:pPr>
            <a:r>
              <a:rPr lang="en" sz="1200">
                <a:solidFill>
                  <a:srgbClr val="191919"/>
                </a:solidFill>
              </a:rPr>
              <a:t>Data Preprocessing</a:t>
            </a:r>
            <a:endParaRPr sz="1200">
              <a:solidFill>
                <a:srgbClr val="191919"/>
              </a:solidFill>
            </a:endParaRPr>
          </a:p>
          <a:p>
            <a:pPr indent="-304800" lvl="0" marL="457200" rtl="0" algn="l">
              <a:spcBef>
                <a:spcPts val="1200"/>
              </a:spcBef>
              <a:spcAft>
                <a:spcPts val="0"/>
              </a:spcAft>
              <a:buClr>
                <a:srgbClr val="191919"/>
              </a:buClr>
              <a:buSzPts val="1200"/>
              <a:buChar char="●"/>
            </a:pPr>
            <a:r>
              <a:rPr lang="en" sz="1200">
                <a:solidFill>
                  <a:srgbClr val="191919"/>
                </a:solidFill>
              </a:rPr>
              <a:t>Data Cleaning </a:t>
            </a:r>
            <a:endParaRPr b="1" sz="1200">
              <a:solidFill>
                <a:schemeClr val="lt1"/>
              </a:solidFill>
              <a:highlight>
                <a:schemeClr val="dk1"/>
              </a:highlight>
            </a:endParaRPr>
          </a:p>
          <a:p>
            <a:pPr indent="0" lvl="0" marL="0" rtl="0" algn="l">
              <a:spcBef>
                <a:spcPts val="1200"/>
              </a:spcBef>
              <a:spcAft>
                <a:spcPts val="0"/>
              </a:spcAft>
              <a:buNone/>
            </a:pPr>
            <a:br>
              <a:rPr lang="en" sz="1200">
                <a:solidFill>
                  <a:srgbClr val="191919"/>
                </a:solidFill>
              </a:rPr>
            </a:br>
            <a:r>
              <a:rPr b="1" lang="en" sz="1600">
                <a:highlight>
                  <a:schemeClr val="accent1"/>
                </a:highlight>
              </a:rPr>
              <a:t>How do we prove seasonality?  </a:t>
            </a:r>
            <a:endParaRPr sz="1200">
              <a:solidFill>
                <a:srgbClr val="191919"/>
              </a:solidFill>
            </a:endParaRPr>
          </a:p>
          <a:p>
            <a:pPr indent="-304800" lvl="0" marL="457200" rtl="0" algn="l">
              <a:spcBef>
                <a:spcPts val="1200"/>
              </a:spcBef>
              <a:spcAft>
                <a:spcPts val="0"/>
              </a:spcAft>
              <a:buClr>
                <a:srgbClr val="191919"/>
              </a:buClr>
              <a:buSzPts val="1200"/>
              <a:buChar char="●"/>
            </a:pPr>
            <a:r>
              <a:rPr lang="en" sz="1200">
                <a:solidFill>
                  <a:srgbClr val="191919"/>
                </a:solidFill>
              </a:rPr>
              <a:t>Visual Inspection</a:t>
            </a:r>
            <a:endParaRPr sz="1200">
              <a:solidFill>
                <a:srgbClr val="191919"/>
              </a:solidFill>
            </a:endParaRPr>
          </a:p>
          <a:p>
            <a:pPr indent="-304800" lvl="0" marL="457200" rtl="0" algn="l">
              <a:spcBef>
                <a:spcPts val="1200"/>
              </a:spcBef>
              <a:spcAft>
                <a:spcPts val="0"/>
              </a:spcAft>
              <a:buClr>
                <a:srgbClr val="191919"/>
              </a:buClr>
              <a:buSzPts val="1200"/>
              <a:buChar char="●"/>
            </a:pPr>
            <a:r>
              <a:rPr lang="en" sz="1200">
                <a:solidFill>
                  <a:srgbClr val="191919"/>
                </a:solidFill>
              </a:rPr>
              <a:t>STL Decomposition </a:t>
            </a:r>
            <a:endParaRPr sz="1200">
              <a:solidFill>
                <a:srgbClr val="191919"/>
              </a:solidFill>
            </a:endParaRPr>
          </a:p>
          <a:p>
            <a:pPr indent="-304800" lvl="0" marL="457200" rtl="0" algn="l">
              <a:spcBef>
                <a:spcPts val="1200"/>
              </a:spcBef>
              <a:spcAft>
                <a:spcPts val="0"/>
              </a:spcAft>
              <a:buClr>
                <a:srgbClr val="191919"/>
              </a:buClr>
              <a:buSzPts val="1200"/>
              <a:buChar char="●"/>
            </a:pPr>
            <a:r>
              <a:rPr lang="en" sz="1200">
                <a:solidFill>
                  <a:srgbClr val="191919"/>
                </a:solidFill>
              </a:rPr>
              <a:t>Autocorrelation Function </a:t>
            </a:r>
            <a:endParaRPr sz="1200">
              <a:solidFill>
                <a:srgbClr val="191919"/>
              </a:solidFill>
            </a:endParaRPr>
          </a:p>
          <a:p>
            <a:pPr indent="-304800" lvl="0" marL="457200" rtl="0" algn="l">
              <a:spcBef>
                <a:spcPts val="1200"/>
              </a:spcBef>
              <a:spcAft>
                <a:spcPts val="0"/>
              </a:spcAft>
              <a:buClr>
                <a:srgbClr val="191919"/>
              </a:buClr>
              <a:buSzPts val="1200"/>
              <a:buChar char="●"/>
            </a:pPr>
            <a:r>
              <a:rPr lang="en" sz="1200">
                <a:solidFill>
                  <a:srgbClr val="191919"/>
                </a:solidFill>
              </a:rPr>
              <a:t>Ljung-Box Test </a:t>
            </a:r>
            <a:endParaRPr sz="1200">
              <a:solidFill>
                <a:srgbClr val="191919"/>
              </a:solidFill>
            </a:endParaRPr>
          </a:p>
          <a:p>
            <a:pPr indent="-304800" lvl="0" marL="457200" rtl="0" algn="l">
              <a:spcBef>
                <a:spcPts val="1200"/>
              </a:spcBef>
              <a:spcAft>
                <a:spcPts val="800"/>
              </a:spcAft>
              <a:buClr>
                <a:srgbClr val="191919"/>
              </a:buClr>
              <a:buSzPts val="1200"/>
              <a:buChar char="●"/>
            </a:pPr>
            <a:r>
              <a:rPr lang="en" sz="1200">
                <a:solidFill>
                  <a:srgbClr val="191919"/>
                </a:solidFill>
              </a:rPr>
              <a:t>ADF test for Stationarity </a:t>
            </a:r>
            <a:endParaRPr sz="1200">
              <a:solidFill>
                <a:srgbClr val="191919"/>
              </a:solidFill>
            </a:endParaRPr>
          </a:p>
        </p:txBody>
      </p:sp>
      <p:sp>
        <p:nvSpPr>
          <p:cNvPr id="4839" name="Google Shape;4839;p137"/>
          <p:cNvSpPr txBox="1"/>
          <p:nvPr>
            <p:ph idx="2" type="body"/>
          </p:nvPr>
        </p:nvSpPr>
        <p:spPr>
          <a:xfrm>
            <a:off x="6180650" y="323850"/>
            <a:ext cx="2515200" cy="4503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highlight>
                  <a:schemeClr val="accent1"/>
                </a:highlight>
              </a:rPr>
              <a:t>Our Key Findings </a:t>
            </a:r>
            <a:endParaRPr b="1" sz="1600">
              <a:highlight>
                <a:schemeClr val="accent1"/>
              </a:highlight>
            </a:endParaRPr>
          </a:p>
          <a:p>
            <a:pPr indent="-304800" lvl="0" marL="457200" rtl="0" algn="l">
              <a:spcBef>
                <a:spcPts val="1200"/>
              </a:spcBef>
              <a:spcAft>
                <a:spcPts val="0"/>
              </a:spcAft>
              <a:buSzPts val="1200"/>
              <a:buChar char="●"/>
            </a:pPr>
            <a:r>
              <a:rPr lang="en" sz="1200"/>
              <a:t>Services</a:t>
            </a:r>
            <a:endParaRPr sz="1200"/>
          </a:p>
          <a:p>
            <a:pPr indent="-304800" lvl="0" marL="457200" rtl="0" algn="l">
              <a:spcBef>
                <a:spcPts val="1200"/>
              </a:spcBef>
              <a:spcAft>
                <a:spcPts val="0"/>
              </a:spcAft>
              <a:buSzPts val="1200"/>
              <a:buChar char="●"/>
            </a:pPr>
            <a:r>
              <a:rPr lang="en" sz="1200"/>
              <a:t>Niche </a:t>
            </a:r>
            <a:endParaRPr sz="1200"/>
          </a:p>
          <a:p>
            <a:pPr indent="-304800" lvl="0" marL="457200" rtl="0" algn="l">
              <a:spcBef>
                <a:spcPts val="1200"/>
              </a:spcBef>
              <a:spcAft>
                <a:spcPts val="0"/>
              </a:spcAft>
              <a:buSzPts val="1200"/>
              <a:buChar char="●"/>
            </a:pPr>
            <a:r>
              <a:rPr lang="en" sz="1200"/>
              <a:t>Textile </a:t>
            </a:r>
            <a:endParaRPr sz="1200"/>
          </a:p>
          <a:p>
            <a:pPr indent="-304800" lvl="0" marL="457200" rtl="0" algn="l">
              <a:spcBef>
                <a:spcPts val="1200"/>
              </a:spcBef>
              <a:spcAft>
                <a:spcPts val="0"/>
              </a:spcAft>
              <a:buSzPts val="1200"/>
              <a:buChar char="●"/>
            </a:pPr>
            <a:r>
              <a:rPr lang="en" sz="1200"/>
              <a:t>Military Resale  </a:t>
            </a:r>
            <a:endParaRPr sz="1200"/>
          </a:p>
          <a:p>
            <a:pPr indent="-304800" lvl="0" marL="457200" rtl="0" algn="l">
              <a:spcBef>
                <a:spcPts val="1200"/>
              </a:spcBef>
              <a:spcAft>
                <a:spcPts val="0"/>
              </a:spcAft>
              <a:buSzPts val="1200"/>
              <a:buChar char="●"/>
            </a:pPr>
            <a:r>
              <a:rPr lang="en" sz="1200"/>
              <a:t>Commodities  </a:t>
            </a:r>
            <a:endParaRPr sz="1200"/>
          </a:p>
          <a:p>
            <a:pPr indent="0" lvl="0" marL="0" rtl="0" algn="l">
              <a:spcBef>
                <a:spcPts val="1200"/>
              </a:spcBef>
              <a:spcAft>
                <a:spcPts val="0"/>
              </a:spcAft>
              <a:buNone/>
            </a:pPr>
            <a:br>
              <a:rPr lang="en" sz="1200">
                <a:solidFill>
                  <a:srgbClr val="191919"/>
                </a:solidFill>
              </a:rPr>
            </a:br>
            <a:r>
              <a:rPr b="1" lang="en" sz="1600">
                <a:highlight>
                  <a:schemeClr val="accent1"/>
                </a:highlight>
              </a:rPr>
              <a:t>What Next?</a:t>
            </a:r>
            <a:endParaRPr b="1" sz="1600">
              <a:highlight>
                <a:schemeClr val="accent1"/>
              </a:highlight>
            </a:endParaRPr>
          </a:p>
          <a:p>
            <a:pPr indent="-304800" lvl="0" marL="457200" rtl="0" algn="l">
              <a:spcBef>
                <a:spcPts val="1200"/>
              </a:spcBef>
              <a:spcAft>
                <a:spcPts val="0"/>
              </a:spcAft>
              <a:buSzPts val="1200"/>
              <a:buChar char="●"/>
            </a:pPr>
            <a:r>
              <a:rPr lang="en" sz="1200"/>
              <a:t>Model selection for time series forecasting</a:t>
            </a:r>
            <a:endParaRPr sz="1200"/>
          </a:p>
          <a:p>
            <a:pPr indent="-304800" lvl="0" marL="457200" rtl="0" algn="l">
              <a:spcBef>
                <a:spcPts val="1200"/>
              </a:spcBef>
              <a:spcAft>
                <a:spcPts val="0"/>
              </a:spcAft>
              <a:buSzPts val="1200"/>
              <a:buChar char="●"/>
            </a:pPr>
            <a:r>
              <a:rPr lang="en" sz="1200"/>
              <a:t>Convolution Neural Networks for forecasting</a:t>
            </a:r>
            <a:endParaRPr sz="1200"/>
          </a:p>
          <a:p>
            <a:pPr indent="0" lvl="0" marL="0" rtl="0" algn="l">
              <a:spcBef>
                <a:spcPts val="1200"/>
              </a:spcBef>
              <a:spcAft>
                <a:spcPts val="0"/>
              </a:spcAft>
              <a:buNone/>
            </a:pPr>
            <a:br>
              <a:rPr lang="en" sz="1200">
                <a:solidFill>
                  <a:srgbClr val="191919"/>
                </a:solidFill>
              </a:rPr>
            </a:br>
            <a:r>
              <a:rPr b="1" lang="en" sz="1600">
                <a:highlight>
                  <a:schemeClr val="accent1"/>
                </a:highlight>
              </a:rPr>
              <a:t>Questions</a:t>
            </a:r>
            <a:endParaRPr b="1" sz="1200">
              <a:solidFill>
                <a:schemeClr val="lt1"/>
              </a:solidFill>
              <a:highlight>
                <a:schemeClr val="dk1"/>
              </a:highlight>
            </a:endParaRPr>
          </a:p>
          <a:p>
            <a:pPr indent="0" lvl="0" marL="457200" rtl="0" algn="l">
              <a:spcBef>
                <a:spcPts val="1200"/>
              </a:spcBef>
              <a:spcAft>
                <a:spcPts val="800"/>
              </a:spcAft>
              <a:buNone/>
            </a:pPr>
            <a:r>
              <a:t/>
            </a:r>
            <a:endParaRPr/>
          </a:p>
        </p:txBody>
      </p:sp>
      <p:sp>
        <p:nvSpPr>
          <p:cNvPr id="4840" name="Google Shape;4840;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0" name="Shape 4980"/>
        <p:cNvGrpSpPr/>
        <p:nvPr/>
      </p:nvGrpSpPr>
      <p:grpSpPr>
        <a:xfrm>
          <a:off x="0" y="0"/>
          <a:ext cx="0" cy="0"/>
          <a:chOff x="0" y="0"/>
          <a:chExt cx="0" cy="0"/>
        </a:xfrm>
      </p:grpSpPr>
      <p:sp>
        <p:nvSpPr>
          <p:cNvPr id="4981" name="Google Shape;4981;p15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ACF Plot and Ljung Box Test </a:t>
            </a:r>
            <a:endParaRPr/>
          </a:p>
        </p:txBody>
      </p:sp>
      <p:pic>
        <p:nvPicPr>
          <p:cNvPr id="4982" name="Google Shape;4982;p155"/>
          <p:cNvPicPr preferRelativeResize="0"/>
          <p:nvPr/>
        </p:nvPicPr>
        <p:blipFill>
          <a:blip r:embed="rId3">
            <a:alphaModFix/>
          </a:blip>
          <a:stretch>
            <a:fillRect/>
          </a:stretch>
        </p:blipFill>
        <p:spPr>
          <a:xfrm>
            <a:off x="135951" y="886975"/>
            <a:ext cx="6063675" cy="4073475"/>
          </a:xfrm>
          <a:prstGeom prst="rect">
            <a:avLst/>
          </a:prstGeom>
          <a:noFill/>
          <a:ln>
            <a:noFill/>
          </a:ln>
        </p:spPr>
      </p:pic>
      <p:sp>
        <p:nvSpPr>
          <p:cNvPr id="4983" name="Google Shape;4983;p155"/>
          <p:cNvSpPr txBox="1"/>
          <p:nvPr/>
        </p:nvSpPr>
        <p:spPr>
          <a:xfrm>
            <a:off x="5987075" y="994550"/>
            <a:ext cx="2529600" cy="3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p-value : 0.0636</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If the p-value is greater than 0.05, there is </a:t>
            </a:r>
            <a:r>
              <a:rPr b="1" lang="en" sz="2000">
                <a:solidFill>
                  <a:schemeClr val="dk1"/>
                </a:solidFill>
              </a:rPr>
              <a:t>strong evidence of autocorrelation at lag 12</a:t>
            </a:r>
            <a:r>
              <a:rPr lang="en" sz="2000">
                <a:solidFill>
                  <a:schemeClr val="dk1"/>
                </a:solidFill>
              </a:rPr>
              <a:t>, meaning </a:t>
            </a:r>
            <a:r>
              <a:rPr b="1" lang="en" sz="2000">
                <a:solidFill>
                  <a:schemeClr val="dk1"/>
                </a:solidFill>
              </a:rPr>
              <a:t>no strong seasonality</a:t>
            </a:r>
            <a:r>
              <a:rPr lang="en" sz="2000">
                <a:solidFill>
                  <a:schemeClr val="dk1"/>
                </a:solidFill>
              </a:rPr>
              <a:t> is detected</a:t>
            </a:r>
            <a:endParaRPr sz="2000">
              <a:solidFill>
                <a:schemeClr val="dk1"/>
              </a:solidFill>
            </a:endParaRPr>
          </a:p>
        </p:txBody>
      </p:sp>
      <p:sp>
        <p:nvSpPr>
          <p:cNvPr id="4984" name="Google Shape;4984;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8" name="Shape 4988"/>
        <p:cNvGrpSpPr/>
        <p:nvPr/>
      </p:nvGrpSpPr>
      <p:grpSpPr>
        <a:xfrm>
          <a:off x="0" y="0"/>
          <a:ext cx="0" cy="0"/>
          <a:chOff x="0" y="0"/>
          <a:chExt cx="0" cy="0"/>
        </a:xfrm>
      </p:grpSpPr>
      <p:sp>
        <p:nvSpPr>
          <p:cNvPr id="4989" name="Google Shape;4989;p15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Stationarity and ADF Test </a:t>
            </a:r>
            <a:endParaRPr/>
          </a:p>
        </p:txBody>
      </p:sp>
      <p:sp>
        <p:nvSpPr>
          <p:cNvPr id="4990" name="Google Shape;4990;p156"/>
          <p:cNvSpPr txBox="1"/>
          <p:nvPr>
            <p:ph idx="1" type="body"/>
          </p:nvPr>
        </p:nvSpPr>
        <p:spPr>
          <a:xfrm>
            <a:off x="3927775" y="1125700"/>
            <a:ext cx="4877700" cy="370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does this tell us about seasonality in the data? </a:t>
            </a:r>
            <a:endParaRPr/>
          </a:p>
          <a:p>
            <a:pPr indent="-355600" lvl="0" marL="457200" rtl="0" algn="l">
              <a:spcBef>
                <a:spcPts val="800"/>
              </a:spcBef>
              <a:spcAft>
                <a:spcPts val="0"/>
              </a:spcAft>
              <a:buSzPts val="2000"/>
              <a:buChar char="●"/>
            </a:pPr>
            <a:r>
              <a:rPr lang="en"/>
              <a:t>Strong evidence that the data is </a:t>
            </a:r>
            <a:r>
              <a:rPr b="1" lang="en"/>
              <a:t>stationary </a:t>
            </a:r>
            <a:r>
              <a:rPr lang="en"/>
              <a:t>meaning the data doesn’t have a trend or changing stochastic properties</a:t>
            </a:r>
            <a:endParaRPr/>
          </a:p>
          <a:p>
            <a:pPr indent="-355600" lvl="0" marL="457200" rtl="0" algn="l">
              <a:spcBef>
                <a:spcPts val="0"/>
              </a:spcBef>
              <a:spcAft>
                <a:spcPts val="0"/>
              </a:spcAft>
              <a:buSzPts val="2000"/>
              <a:buChar char="●"/>
            </a:pPr>
            <a:r>
              <a:rPr lang="en"/>
              <a:t>Non-definitive test as a stationary series can still show seasonality</a:t>
            </a:r>
            <a:endParaRPr/>
          </a:p>
        </p:txBody>
      </p:sp>
      <p:pic>
        <p:nvPicPr>
          <p:cNvPr id="4991" name="Google Shape;4991;p156"/>
          <p:cNvPicPr preferRelativeResize="0"/>
          <p:nvPr/>
        </p:nvPicPr>
        <p:blipFill>
          <a:blip r:embed="rId3">
            <a:alphaModFix/>
          </a:blip>
          <a:stretch>
            <a:fillRect/>
          </a:stretch>
        </p:blipFill>
        <p:spPr>
          <a:xfrm>
            <a:off x="506725" y="1669388"/>
            <a:ext cx="3009900" cy="1362075"/>
          </a:xfrm>
          <a:prstGeom prst="rect">
            <a:avLst/>
          </a:prstGeom>
          <a:noFill/>
          <a:ln>
            <a:noFill/>
          </a:ln>
        </p:spPr>
      </p:pic>
      <p:sp>
        <p:nvSpPr>
          <p:cNvPr id="4992" name="Google Shape;4992;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6" name="Shape 4996"/>
        <p:cNvGrpSpPr/>
        <p:nvPr/>
      </p:nvGrpSpPr>
      <p:grpSpPr>
        <a:xfrm>
          <a:off x="0" y="0"/>
          <a:ext cx="0" cy="0"/>
          <a:chOff x="0" y="0"/>
          <a:chExt cx="0" cy="0"/>
        </a:xfrm>
      </p:grpSpPr>
      <p:sp>
        <p:nvSpPr>
          <p:cNvPr id="4997" name="Google Shape;4997;p157"/>
          <p:cNvSpPr txBox="1"/>
          <p:nvPr>
            <p:ph type="title"/>
          </p:nvPr>
        </p:nvSpPr>
        <p:spPr>
          <a:xfrm>
            <a:off x="420625" y="320050"/>
            <a:ext cx="8385000" cy="45081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Textiles </a:t>
            </a:r>
            <a:endParaRPr/>
          </a:p>
        </p:txBody>
      </p:sp>
      <p:sp>
        <p:nvSpPr>
          <p:cNvPr id="4998" name="Google Shape;4998;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2" name="Shape 5002"/>
        <p:cNvGrpSpPr/>
        <p:nvPr/>
      </p:nvGrpSpPr>
      <p:grpSpPr>
        <a:xfrm>
          <a:off x="0" y="0"/>
          <a:ext cx="0" cy="0"/>
          <a:chOff x="0" y="0"/>
          <a:chExt cx="0" cy="0"/>
        </a:xfrm>
      </p:grpSpPr>
      <p:sp>
        <p:nvSpPr>
          <p:cNvPr id="5003" name="Google Shape;5003;p15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in Textile Over Time</a:t>
            </a:r>
            <a:endParaRPr/>
          </a:p>
        </p:txBody>
      </p:sp>
      <p:sp>
        <p:nvSpPr>
          <p:cNvPr id="5004" name="Google Shape;5004;p158"/>
          <p:cNvSpPr txBox="1"/>
          <p:nvPr>
            <p:ph idx="2" type="subTitle"/>
          </p:nvPr>
        </p:nvSpPr>
        <p:spPr>
          <a:xfrm>
            <a:off x="424450" y="756623"/>
            <a:ext cx="8384700" cy="632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Exponentially Smoothed</a:t>
            </a:r>
            <a:endParaRPr/>
          </a:p>
          <a:p>
            <a:pPr indent="0" lvl="0" marL="0" rtl="0" algn="l">
              <a:spcBef>
                <a:spcPts val="800"/>
              </a:spcBef>
              <a:spcAft>
                <a:spcPts val="800"/>
              </a:spcAft>
              <a:buNone/>
            </a:pPr>
            <a:r>
              <a:t/>
            </a:r>
            <a:endParaRPr/>
          </a:p>
        </p:txBody>
      </p:sp>
      <p:sp>
        <p:nvSpPr>
          <p:cNvPr id="5005" name="Google Shape;5005;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06" name="Google Shape;5006;p158"/>
          <p:cNvPicPr preferRelativeResize="0"/>
          <p:nvPr/>
        </p:nvPicPr>
        <p:blipFill>
          <a:blip r:embed="rId3">
            <a:alphaModFix/>
          </a:blip>
          <a:stretch>
            <a:fillRect/>
          </a:stretch>
        </p:blipFill>
        <p:spPr>
          <a:xfrm>
            <a:off x="1820738" y="1192075"/>
            <a:ext cx="5502526" cy="35577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0" name="Shape 5010"/>
        <p:cNvGrpSpPr/>
        <p:nvPr/>
      </p:nvGrpSpPr>
      <p:grpSpPr>
        <a:xfrm>
          <a:off x="0" y="0"/>
          <a:ext cx="0" cy="0"/>
          <a:chOff x="0" y="0"/>
          <a:chExt cx="0" cy="0"/>
        </a:xfrm>
      </p:grpSpPr>
      <p:sp>
        <p:nvSpPr>
          <p:cNvPr id="5011" name="Google Shape;5011;p159"/>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Performance Over Time in Textile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12" name="Google Shape;5012;p159"/>
          <p:cNvSpPr txBox="1"/>
          <p:nvPr>
            <p:ph idx="1" type="body"/>
          </p:nvPr>
        </p:nvSpPr>
        <p:spPr>
          <a:xfrm>
            <a:off x="420900" y="1125700"/>
            <a:ext cx="8384700" cy="3702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a:t>
            </a:r>
            <a:endParaRPr/>
          </a:p>
        </p:txBody>
      </p:sp>
      <p:sp>
        <p:nvSpPr>
          <p:cNvPr id="5013" name="Google Shape;5013;p159"/>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by Sub-LoB </a:t>
            </a:r>
            <a:endParaRPr/>
          </a:p>
        </p:txBody>
      </p:sp>
      <p:sp>
        <p:nvSpPr>
          <p:cNvPr id="5014" name="Google Shape;5014;p1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15" name="Google Shape;5015;p159"/>
          <p:cNvPicPr preferRelativeResize="0"/>
          <p:nvPr/>
        </p:nvPicPr>
        <p:blipFill>
          <a:blip r:embed="rId3">
            <a:alphaModFix/>
          </a:blip>
          <a:stretch>
            <a:fillRect/>
          </a:stretch>
        </p:blipFill>
        <p:spPr>
          <a:xfrm>
            <a:off x="1443387" y="1245289"/>
            <a:ext cx="5507424" cy="36592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9" name="Shape 5019"/>
        <p:cNvGrpSpPr/>
        <p:nvPr/>
      </p:nvGrpSpPr>
      <p:grpSpPr>
        <a:xfrm>
          <a:off x="0" y="0"/>
          <a:ext cx="0" cy="0"/>
          <a:chOff x="0" y="0"/>
          <a:chExt cx="0" cy="0"/>
        </a:xfrm>
      </p:grpSpPr>
      <p:sp>
        <p:nvSpPr>
          <p:cNvPr id="5020" name="Google Shape;5020;p160"/>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Objectives in Textile</a:t>
            </a:r>
            <a:endParaRPr/>
          </a:p>
        </p:txBody>
      </p:sp>
      <p:sp>
        <p:nvSpPr>
          <p:cNvPr id="5021" name="Google Shape;5021;p160"/>
          <p:cNvSpPr txBox="1"/>
          <p:nvPr>
            <p:ph idx="1" type="body"/>
          </p:nvPr>
        </p:nvSpPr>
        <p:spPr>
          <a:xfrm>
            <a:off x="424450" y="1513400"/>
            <a:ext cx="8384700" cy="20190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AutoNum type="arabicPeriod"/>
            </a:pPr>
            <a:r>
              <a:rPr lang="en"/>
              <a:t>Try to find </a:t>
            </a:r>
            <a:r>
              <a:rPr b="1" lang="en"/>
              <a:t>seasonality pattern</a:t>
            </a:r>
            <a:r>
              <a:rPr lang="en"/>
              <a:t> or </a:t>
            </a:r>
            <a:r>
              <a:rPr b="1" lang="en"/>
              <a:t>trend </a:t>
            </a:r>
            <a:r>
              <a:rPr lang="en"/>
              <a:t>in the Textile.</a:t>
            </a:r>
            <a:br>
              <a:rPr lang="en"/>
            </a:br>
            <a:endParaRPr/>
          </a:p>
          <a:p>
            <a:pPr indent="-355600" lvl="0" marL="457200" rtl="0" algn="l">
              <a:spcBef>
                <a:spcPts val="0"/>
              </a:spcBef>
              <a:spcAft>
                <a:spcPts val="0"/>
              </a:spcAft>
              <a:buSzPts val="2000"/>
              <a:buAutoNum type="arabicPeriod"/>
            </a:pPr>
            <a:r>
              <a:rPr lang="en"/>
              <a:t>Identify the main </a:t>
            </a:r>
            <a:r>
              <a:rPr b="1" lang="en"/>
              <a:t>Sub-LoB</a:t>
            </a:r>
            <a:r>
              <a:rPr lang="en"/>
              <a:t> in Textile that brought the most sales in it.</a:t>
            </a:r>
            <a:br>
              <a:rPr lang="en"/>
            </a:br>
            <a:endParaRPr/>
          </a:p>
          <a:p>
            <a:pPr indent="-355600" lvl="0" marL="457200" rtl="0" algn="l">
              <a:spcBef>
                <a:spcPts val="0"/>
              </a:spcBef>
              <a:spcAft>
                <a:spcPts val="0"/>
              </a:spcAft>
              <a:buSzPts val="2000"/>
              <a:buAutoNum type="arabicPeriod"/>
            </a:pPr>
            <a:r>
              <a:rPr lang="en"/>
              <a:t>Check the influence of </a:t>
            </a:r>
            <a:r>
              <a:rPr b="1" lang="en"/>
              <a:t>Trend</a:t>
            </a:r>
            <a:r>
              <a:rPr lang="en"/>
              <a:t> and compare with Seasonality.</a:t>
            </a:r>
            <a:endParaRPr/>
          </a:p>
        </p:txBody>
      </p:sp>
      <p:sp>
        <p:nvSpPr>
          <p:cNvPr id="5022" name="Google Shape;5022;p160"/>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 </a:t>
            </a:r>
            <a:endParaRPr/>
          </a:p>
        </p:txBody>
      </p:sp>
      <p:sp>
        <p:nvSpPr>
          <p:cNvPr id="5023" name="Google Shape;5023;p1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7" name="Shape 5027"/>
        <p:cNvGrpSpPr/>
        <p:nvPr/>
      </p:nvGrpSpPr>
      <p:grpSpPr>
        <a:xfrm>
          <a:off x="0" y="0"/>
          <a:ext cx="0" cy="0"/>
          <a:chOff x="0" y="0"/>
          <a:chExt cx="0" cy="0"/>
        </a:xfrm>
      </p:grpSpPr>
      <p:sp>
        <p:nvSpPr>
          <p:cNvPr id="5028" name="Google Shape;5028;p161"/>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Visual Inspection- Uniforms</a:t>
            </a:r>
            <a:endParaRPr/>
          </a:p>
        </p:txBody>
      </p:sp>
      <p:sp>
        <p:nvSpPr>
          <p:cNvPr id="5029" name="Google Shape;5029;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30" name="Google Shape;5030;p161"/>
          <p:cNvPicPr preferRelativeResize="0"/>
          <p:nvPr/>
        </p:nvPicPr>
        <p:blipFill>
          <a:blip r:embed="rId3">
            <a:alphaModFix/>
          </a:blip>
          <a:stretch>
            <a:fillRect/>
          </a:stretch>
        </p:blipFill>
        <p:spPr>
          <a:xfrm>
            <a:off x="1469550" y="886975"/>
            <a:ext cx="6313527" cy="4082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4" name="Shape 5034"/>
        <p:cNvGrpSpPr/>
        <p:nvPr/>
      </p:nvGrpSpPr>
      <p:grpSpPr>
        <a:xfrm>
          <a:off x="0" y="0"/>
          <a:ext cx="0" cy="0"/>
          <a:chOff x="0" y="0"/>
          <a:chExt cx="0" cy="0"/>
        </a:xfrm>
      </p:grpSpPr>
      <p:sp>
        <p:nvSpPr>
          <p:cNvPr id="5035" name="Google Shape;5035;p162"/>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STL Decomposition</a:t>
            </a:r>
            <a:r>
              <a:rPr lang="en"/>
              <a:t>- Uniforms</a:t>
            </a:r>
            <a:r>
              <a:rPr lang="en"/>
              <a:t> </a:t>
            </a:r>
            <a:endParaRPr/>
          </a:p>
        </p:txBody>
      </p:sp>
      <p:pic>
        <p:nvPicPr>
          <p:cNvPr id="5036" name="Google Shape;5036;p162"/>
          <p:cNvPicPr preferRelativeResize="0"/>
          <p:nvPr/>
        </p:nvPicPr>
        <p:blipFill rotWithShape="1">
          <a:blip r:embed="rId3">
            <a:alphaModFix/>
          </a:blip>
          <a:srcRect b="26989" l="0" r="0" t="25751"/>
          <a:stretch/>
        </p:blipFill>
        <p:spPr>
          <a:xfrm>
            <a:off x="852350" y="1226075"/>
            <a:ext cx="7347825" cy="2590625"/>
          </a:xfrm>
          <a:prstGeom prst="rect">
            <a:avLst/>
          </a:prstGeom>
          <a:noFill/>
          <a:ln>
            <a:noFill/>
          </a:ln>
        </p:spPr>
      </p:pic>
      <p:cxnSp>
        <p:nvCxnSpPr>
          <p:cNvPr id="5037" name="Google Shape;5037;p162"/>
          <p:cNvCxnSpPr/>
          <p:nvPr/>
        </p:nvCxnSpPr>
        <p:spPr>
          <a:xfrm>
            <a:off x="2471325" y="2758050"/>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38" name="Google Shape;5038;p162"/>
          <p:cNvCxnSpPr/>
          <p:nvPr/>
        </p:nvCxnSpPr>
        <p:spPr>
          <a:xfrm>
            <a:off x="3255275" y="2758050"/>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39" name="Google Shape;5039;p162"/>
          <p:cNvCxnSpPr/>
          <p:nvPr/>
        </p:nvCxnSpPr>
        <p:spPr>
          <a:xfrm>
            <a:off x="4123825" y="2758050"/>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40" name="Google Shape;5040;p162"/>
          <p:cNvCxnSpPr/>
          <p:nvPr/>
        </p:nvCxnSpPr>
        <p:spPr>
          <a:xfrm>
            <a:off x="5038350" y="2758050"/>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41" name="Google Shape;5041;p162"/>
          <p:cNvCxnSpPr/>
          <p:nvPr/>
        </p:nvCxnSpPr>
        <p:spPr>
          <a:xfrm>
            <a:off x="5779000" y="2795300"/>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42" name="Google Shape;5042;p162"/>
          <p:cNvCxnSpPr/>
          <p:nvPr/>
        </p:nvCxnSpPr>
        <p:spPr>
          <a:xfrm>
            <a:off x="6659000" y="2758050"/>
            <a:ext cx="0" cy="867900"/>
          </a:xfrm>
          <a:prstGeom prst="straightConnector1">
            <a:avLst/>
          </a:prstGeom>
          <a:noFill/>
          <a:ln cap="flat" cmpd="sng" w="19050">
            <a:solidFill>
              <a:srgbClr val="CC2F2F"/>
            </a:solidFill>
            <a:prstDash val="solid"/>
            <a:round/>
            <a:headEnd len="med" w="med" type="none"/>
            <a:tailEnd len="med" w="med" type="none"/>
          </a:ln>
        </p:spPr>
      </p:cxnSp>
      <p:sp>
        <p:nvSpPr>
          <p:cNvPr id="5043" name="Google Shape;5043;p162"/>
          <p:cNvSpPr txBox="1"/>
          <p:nvPr/>
        </p:nvSpPr>
        <p:spPr>
          <a:xfrm>
            <a:off x="1682500" y="4286225"/>
            <a:ext cx="628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Usually </a:t>
            </a:r>
            <a:r>
              <a:rPr b="1" lang="en" sz="1300"/>
              <a:t>rises at the beginning of the year</a:t>
            </a:r>
            <a:r>
              <a:rPr lang="en" sz="1300"/>
              <a:t>, </a:t>
            </a:r>
            <a:r>
              <a:rPr b="1" lang="en" sz="1300"/>
              <a:t>falls and rise in the middle of the year, and falls again in the end of the year.</a:t>
            </a:r>
            <a:endParaRPr sz="1600"/>
          </a:p>
        </p:txBody>
      </p:sp>
      <p:sp>
        <p:nvSpPr>
          <p:cNvPr id="5044" name="Google Shape;5044;p1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8" name="Shape 5048"/>
        <p:cNvGrpSpPr/>
        <p:nvPr/>
      </p:nvGrpSpPr>
      <p:grpSpPr>
        <a:xfrm>
          <a:off x="0" y="0"/>
          <a:ext cx="0" cy="0"/>
          <a:chOff x="0" y="0"/>
          <a:chExt cx="0" cy="0"/>
        </a:xfrm>
      </p:grpSpPr>
      <p:sp>
        <p:nvSpPr>
          <p:cNvPr id="5049" name="Google Shape;5049;p16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ACF Plot- Uniforms</a:t>
            </a:r>
            <a:endParaRPr/>
          </a:p>
        </p:txBody>
      </p:sp>
      <p:pic>
        <p:nvPicPr>
          <p:cNvPr id="5050" name="Google Shape;5050;p163"/>
          <p:cNvPicPr preferRelativeResize="0"/>
          <p:nvPr/>
        </p:nvPicPr>
        <p:blipFill>
          <a:blip r:embed="rId3">
            <a:alphaModFix/>
          </a:blip>
          <a:stretch>
            <a:fillRect/>
          </a:stretch>
        </p:blipFill>
        <p:spPr>
          <a:xfrm>
            <a:off x="420625" y="994550"/>
            <a:ext cx="5266422" cy="4082150"/>
          </a:xfrm>
          <a:prstGeom prst="rect">
            <a:avLst/>
          </a:prstGeom>
          <a:noFill/>
          <a:ln>
            <a:noFill/>
          </a:ln>
        </p:spPr>
      </p:pic>
      <p:sp>
        <p:nvSpPr>
          <p:cNvPr id="5051" name="Google Shape;5051;p163"/>
          <p:cNvSpPr txBox="1"/>
          <p:nvPr/>
        </p:nvSpPr>
        <p:spPr>
          <a:xfrm>
            <a:off x="5948975" y="4233050"/>
            <a:ext cx="252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Strong </a:t>
            </a:r>
            <a:r>
              <a:rPr b="1" lang="en" sz="2000">
                <a:solidFill>
                  <a:schemeClr val="dk1"/>
                </a:solidFill>
              </a:rPr>
              <a:t>Trend</a:t>
            </a:r>
            <a:endParaRPr b="1" sz="2000">
              <a:solidFill>
                <a:schemeClr val="dk1"/>
              </a:solidFill>
            </a:endParaRPr>
          </a:p>
        </p:txBody>
      </p:sp>
      <p:sp>
        <p:nvSpPr>
          <p:cNvPr id="5052" name="Google Shape;5052;p1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6" name="Shape 5056"/>
        <p:cNvGrpSpPr/>
        <p:nvPr/>
      </p:nvGrpSpPr>
      <p:grpSpPr>
        <a:xfrm>
          <a:off x="0" y="0"/>
          <a:ext cx="0" cy="0"/>
          <a:chOff x="0" y="0"/>
          <a:chExt cx="0" cy="0"/>
        </a:xfrm>
      </p:grpSpPr>
      <p:sp>
        <p:nvSpPr>
          <p:cNvPr id="5057" name="Google Shape;5057;p16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Stationarity and ADF Test- Uniforms </a:t>
            </a:r>
            <a:endParaRPr/>
          </a:p>
        </p:txBody>
      </p:sp>
      <p:sp>
        <p:nvSpPr>
          <p:cNvPr id="5058" name="Google Shape;5058;p164"/>
          <p:cNvSpPr txBox="1"/>
          <p:nvPr>
            <p:ph idx="1" type="body"/>
          </p:nvPr>
        </p:nvSpPr>
        <p:spPr>
          <a:xfrm>
            <a:off x="3954325" y="1176500"/>
            <a:ext cx="4877700" cy="220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355600" lvl="0" marL="457200" rtl="0" algn="l">
              <a:spcBef>
                <a:spcPts val="800"/>
              </a:spcBef>
              <a:spcAft>
                <a:spcPts val="0"/>
              </a:spcAft>
              <a:buSzPts val="2000"/>
              <a:buChar char="●"/>
            </a:pPr>
            <a:r>
              <a:rPr lang="en"/>
              <a:t>An evidence that the data is </a:t>
            </a:r>
            <a:r>
              <a:rPr b="1" lang="en"/>
              <a:t>non- </a:t>
            </a:r>
            <a:r>
              <a:rPr b="1" lang="en"/>
              <a:t>stationary </a:t>
            </a:r>
            <a:r>
              <a:rPr lang="en"/>
              <a:t>meaning the data has a trend or changing stochastic properties</a:t>
            </a:r>
            <a:endParaRPr/>
          </a:p>
          <a:p>
            <a:pPr indent="-355600" lvl="0" marL="457200" rtl="0" algn="l">
              <a:spcBef>
                <a:spcPts val="0"/>
              </a:spcBef>
              <a:spcAft>
                <a:spcPts val="0"/>
              </a:spcAft>
              <a:buSzPts val="2000"/>
              <a:buChar char="●"/>
            </a:pPr>
            <a:r>
              <a:rPr lang="en"/>
              <a:t>Most likely because of the trend</a:t>
            </a:r>
            <a:endParaRPr/>
          </a:p>
        </p:txBody>
      </p:sp>
      <p:pic>
        <p:nvPicPr>
          <p:cNvPr id="5059" name="Google Shape;5059;p164"/>
          <p:cNvPicPr preferRelativeResize="0"/>
          <p:nvPr/>
        </p:nvPicPr>
        <p:blipFill rotWithShape="1">
          <a:blip r:embed="rId3">
            <a:alphaModFix/>
          </a:blip>
          <a:srcRect b="67528" l="0" r="51874" t="17021"/>
          <a:stretch/>
        </p:blipFill>
        <p:spPr>
          <a:xfrm>
            <a:off x="251275" y="2116673"/>
            <a:ext cx="3685399" cy="279400"/>
          </a:xfrm>
          <a:prstGeom prst="rect">
            <a:avLst/>
          </a:prstGeom>
          <a:noFill/>
          <a:ln>
            <a:noFill/>
          </a:ln>
        </p:spPr>
      </p:pic>
      <p:sp>
        <p:nvSpPr>
          <p:cNvPr id="5060" name="Google Shape;5060;p1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4" name="Shape 4844"/>
        <p:cNvGrpSpPr/>
        <p:nvPr/>
      </p:nvGrpSpPr>
      <p:grpSpPr>
        <a:xfrm>
          <a:off x="0" y="0"/>
          <a:ext cx="0" cy="0"/>
          <a:chOff x="0" y="0"/>
          <a:chExt cx="0" cy="0"/>
        </a:xfrm>
      </p:grpSpPr>
      <p:sp>
        <p:nvSpPr>
          <p:cNvPr id="4845" name="Google Shape;4845;p138"/>
          <p:cNvSpPr txBox="1"/>
          <p:nvPr>
            <p:ph type="title"/>
          </p:nvPr>
        </p:nvSpPr>
        <p:spPr>
          <a:xfrm>
            <a:off x="419750" y="315325"/>
            <a:ext cx="4152300" cy="572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Meet the Team!</a:t>
            </a:r>
            <a:endParaRPr/>
          </a:p>
        </p:txBody>
      </p:sp>
      <p:sp>
        <p:nvSpPr>
          <p:cNvPr id="4846" name="Google Shape;4846;p138"/>
          <p:cNvSpPr txBox="1"/>
          <p:nvPr>
            <p:ph idx="4294967295" type="body"/>
          </p:nvPr>
        </p:nvSpPr>
        <p:spPr>
          <a:xfrm>
            <a:off x="740663" y="3487525"/>
            <a:ext cx="1371600" cy="258600"/>
          </a:xfrm>
          <a:prstGeom prst="rect">
            <a:avLst/>
          </a:prstGeom>
        </p:spPr>
        <p:txBody>
          <a:bodyPr anchorCtr="0" anchor="t" bIns="0" lIns="0" spcFirstLastPara="1" rIns="0" wrap="square" tIns="0">
            <a:noAutofit/>
          </a:bodyPr>
          <a:lstStyle/>
          <a:p>
            <a:pPr indent="0" lvl="0" marL="0" rtl="0" algn="l">
              <a:spcBef>
                <a:spcPts val="0"/>
              </a:spcBef>
              <a:spcAft>
                <a:spcPts val="800"/>
              </a:spcAft>
              <a:buClr>
                <a:schemeClr val="dk1"/>
              </a:buClr>
              <a:buSzPts val="1100"/>
              <a:buFont typeface="Arial"/>
              <a:buNone/>
            </a:pPr>
            <a:r>
              <a:rPr b="1" lang="en" sz="1200">
                <a:highlight>
                  <a:schemeClr val="accent1"/>
                </a:highlight>
              </a:rPr>
              <a:t>Apoorva Goel </a:t>
            </a:r>
            <a:endParaRPr sz="1200"/>
          </a:p>
        </p:txBody>
      </p:sp>
      <p:sp>
        <p:nvSpPr>
          <p:cNvPr id="4847" name="Google Shape;4847;p138"/>
          <p:cNvSpPr txBox="1"/>
          <p:nvPr>
            <p:ph idx="4294967295" type="body"/>
          </p:nvPr>
        </p:nvSpPr>
        <p:spPr>
          <a:xfrm>
            <a:off x="2264763" y="3487525"/>
            <a:ext cx="1007400" cy="258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200">
                <a:highlight>
                  <a:schemeClr val="accent1"/>
                </a:highlight>
              </a:rPr>
              <a:t>Ning Wei </a:t>
            </a:r>
            <a:endParaRPr b="1" sz="1200">
              <a:highlight>
                <a:schemeClr val="accent1"/>
              </a:highlight>
            </a:endParaRPr>
          </a:p>
          <a:p>
            <a:pPr indent="0" lvl="0" marL="0" rtl="0" algn="l">
              <a:spcBef>
                <a:spcPts val="800"/>
              </a:spcBef>
              <a:spcAft>
                <a:spcPts val="800"/>
              </a:spcAft>
              <a:buNone/>
            </a:pPr>
            <a:r>
              <a:t/>
            </a:r>
            <a:endParaRPr sz="1200"/>
          </a:p>
        </p:txBody>
      </p:sp>
      <p:sp>
        <p:nvSpPr>
          <p:cNvPr id="4848" name="Google Shape;4848;p138"/>
          <p:cNvSpPr txBox="1"/>
          <p:nvPr>
            <p:ph idx="4294967295" type="body"/>
          </p:nvPr>
        </p:nvSpPr>
        <p:spPr>
          <a:xfrm>
            <a:off x="3658425" y="3487525"/>
            <a:ext cx="1371600" cy="2586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800"/>
              </a:spcAft>
              <a:buClr>
                <a:schemeClr val="dk1"/>
              </a:buClr>
              <a:buSzPts val="1100"/>
              <a:buFont typeface="Arial"/>
              <a:buNone/>
            </a:pPr>
            <a:r>
              <a:rPr b="1" lang="en" sz="1200">
                <a:highlight>
                  <a:schemeClr val="accent1"/>
                </a:highlight>
              </a:rPr>
              <a:t>Harshal Gajera </a:t>
            </a:r>
            <a:endParaRPr sz="1200"/>
          </a:p>
        </p:txBody>
      </p:sp>
      <p:sp>
        <p:nvSpPr>
          <p:cNvPr id="4849" name="Google Shape;4849;p138"/>
          <p:cNvSpPr txBox="1"/>
          <p:nvPr>
            <p:ph idx="4294967295" type="body"/>
          </p:nvPr>
        </p:nvSpPr>
        <p:spPr>
          <a:xfrm>
            <a:off x="5241900" y="3487525"/>
            <a:ext cx="1371600" cy="25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200">
                <a:highlight>
                  <a:schemeClr val="accent1"/>
                </a:highlight>
              </a:rPr>
              <a:t>Kuan-Hung Liu</a:t>
            </a:r>
            <a:endParaRPr b="1" sz="1200">
              <a:highlight>
                <a:schemeClr val="accent1"/>
              </a:highlight>
            </a:endParaRPr>
          </a:p>
          <a:p>
            <a:pPr indent="0" lvl="0" marL="0" rtl="0" algn="l">
              <a:spcBef>
                <a:spcPts val="800"/>
              </a:spcBef>
              <a:spcAft>
                <a:spcPts val="800"/>
              </a:spcAft>
              <a:buNone/>
            </a:pPr>
            <a:r>
              <a:t/>
            </a:r>
            <a:endParaRPr sz="1200"/>
          </a:p>
        </p:txBody>
      </p:sp>
      <p:pic>
        <p:nvPicPr>
          <p:cNvPr id="4850" name="Google Shape;4850;p138"/>
          <p:cNvPicPr preferRelativeResize="0"/>
          <p:nvPr/>
        </p:nvPicPr>
        <p:blipFill>
          <a:blip r:embed="rId3">
            <a:alphaModFix/>
          </a:blip>
          <a:stretch>
            <a:fillRect/>
          </a:stretch>
        </p:blipFill>
        <p:spPr>
          <a:xfrm>
            <a:off x="638634" y="1903325"/>
            <a:ext cx="1324701" cy="1324701"/>
          </a:xfrm>
          <a:prstGeom prst="rect">
            <a:avLst/>
          </a:prstGeom>
          <a:noFill/>
          <a:ln>
            <a:noFill/>
          </a:ln>
        </p:spPr>
      </p:pic>
      <p:pic>
        <p:nvPicPr>
          <p:cNvPr id="4851" name="Google Shape;4851;p138"/>
          <p:cNvPicPr preferRelativeResize="0"/>
          <p:nvPr/>
        </p:nvPicPr>
        <p:blipFill>
          <a:blip r:embed="rId4">
            <a:alphaModFix/>
          </a:blip>
          <a:stretch>
            <a:fillRect/>
          </a:stretch>
        </p:blipFill>
        <p:spPr>
          <a:xfrm>
            <a:off x="2106175" y="1903325"/>
            <a:ext cx="1324701" cy="1324701"/>
          </a:xfrm>
          <a:prstGeom prst="rect">
            <a:avLst/>
          </a:prstGeom>
          <a:noFill/>
          <a:ln>
            <a:noFill/>
          </a:ln>
        </p:spPr>
      </p:pic>
      <p:pic>
        <p:nvPicPr>
          <p:cNvPr id="4852" name="Google Shape;4852;p138"/>
          <p:cNvPicPr preferRelativeResize="0"/>
          <p:nvPr/>
        </p:nvPicPr>
        <p:blipFill>
          <a:blip r:embed="rId5">
            <a:alphaModFix/>
          </a:blip>
          <a:stretch>
            <a:fillRect/>
          </a:stretch>
        </p:blipFill>
        <p:spPr>
          <a:xfrm>
            <a:off x="3573713" y="1902700"/>
            <a:ext cx="1324701" cy="1325949"/>
          </a:xfrm>
          <a:prstGeom prst="rect">
            <a:avLst/>
          </a:prstGeom>
          <a:noFill/>
          <a:ln>
            <a:noFill/>
          </a:ln>
        </p:spPr>
      </p:pic>
      <p:pic>
        <p:nvPicPr>
          <p:cNvPr id="4853" name="Google Shape;4853;p138"/>
          <p:cNvPicPr preferRelativeResize="0"/>
          <p:nvPr/>
        </p:nvPicPr>
        <p:blipFill>
          <a:blip r:embed="rId6">
            <a:alphaModFix/>
          </a:blip>
          <a:stretch>
            <a:fillRect/>
          </a:stretch>
        </p:blipFill>
        <p:spPr>
          <a:xfrm>
            <a:off x="5116638" y="1903325"/>
            <a:ext cx="1324701" cy="1324701"/>
          </a:xfrm>
          <a:prstGeom prst="rect">
            <a:avLst/>
          </a:prstGeom>
          <a:noFill/>
          <a:ln>
            <a:noFill/>
          </a:ln>
        </p:spPr>
      </p:pic>
      <p:pic>
        <p:nvPicPr>
          <p:cNvPr id="4854" name="Google Shape;4854;p138"/>
          <p:cNvPicPr preferRelativeResize="0"/>
          <p:nvPr/>
        </p:nvPicPr>
        <p:blipFill>
          <a:blip r:embed="rId7">
            <a:alphaModFix/>
          </a:blip>
          <a:stretch>
            <a:fillRect/>
          </a:stretch>
        </p:blipFill>
        <p:spPr>
          <a:xfrm>
            <a:off x="6659563" y="1903326"/>
            <a:ext cx="1324702" cy="1324702"/>
          </a:xfrm>
          <a:prstGeom prst="rect">
            <a:avLst/>
          </a:prstGeom>
          <a:noFill/>
          <a:ln>
            <a:noFill/>
          </a:ln>
        </p:spPr>
      </p:pic>
      <p:sp>
        <p:nvSpPr>
          <p:cNvPr id="4855" name="Google Shape;4855;p138"/>
          <p:cNvSpPr txBox="1"/>
          <p:nvPr/>
        </p:nvSpPr>
        <p:spPr>
          <a:xfrm>
            <a:off x="6657288" y="3376825"/>
            <a:ext cx="1773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1200">
                <a:solidFill>
                  <a:schemeClr val="dk1"/>
                </a:solidFill>
                <a:highlight>
                  <a:schemeClr val="accent1"/>
                </a:highlight>
              </a:rPr>
              <a:t>Atharva Duragkar</a:t>
            </a:r>
            <a:endParaRPr/>
          </a:p>
        </p:txBody>
      </p:sp>
      <p:sp>
        <p:nvSpPr>
          <p:cNvPr id="4856" name="Google Shape;4856;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4" name="Shape 5064"/>
        <p:cNvGrpSpPr/>
        <p:nvPr/>
      </p:nvGrpSpPr>
      <p:grpSpPr>
        <a:xfrm>
          <a:off x="0" y="0"/>
          <a:ext cx="0" cy="0"/>
          <a:chOff x="0" y="0"/>
          <a:chExt cx="0" cy="0"/>
        </a:xfrm>
      </p:grpSpPr>
      <p:sp>
        <p:nvSpPr>
          <p:cNvPr id="5065" name="Google Shape;5065;p165"/>
          <p:cNvSpPr txBox="1"/>
          <p:nvPr>
            <p:ph type="title"/>
          </p:nvPr>
        </p:nvSpPr>
        <p:spPr>
          <a:xfrm>
            <a:off x="210300" y="320050"/>
            <a:ext cx="8723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Visual Inspection- </a:t>
            </a:r>
            <a:r>
              <a:rPr lang="en"/>
              <a:t>Organizational Equipment</a:t>
            </a:r>
            <a:endParaRPr/>
          </a:p>
        </p:txBody>
      </p:sp>
      <p:sp>
        <p:nvSpPr>
          <p:cNvPr id="5066" name="Google Shape;5066;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67" name="Google Shape;5067;p165"/>
          <p:cNvPicPr preferRelativeResize="0"/>
          <p:nvPr/>
        </p:nvPicPr>
        <p:blipFill>
          <a:blip r:embed="rId3">
            <a:alphaModFix/>
          </a:blip>
          <a:stretch>
            <a:fillRect/>
          </a:stretch>
        </p:blipFill>
        <p:spPr>
          <a:xfrm>
            <a:off x="1369513" y="994550"/>
            <a:ext cx="6313527" cy="4082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1" name="Shape 5071"/>
        <p:cNvGrpSpPr/>
        <p:nvPr/>
      </p:nvGrpSpPr>
      <p:grpSpPr>
        <a:xfrm>
          <a:off x="0" y="0"/>
          <a:ext cx="0" cy="0"/>
          <a:chOff x="0" y="0"/>
          <a:chExt cx="0" cy="0"/>
        </a:xfrm>
      </p:grpSpPr>
      <p:pic>
        <p:nvPicPr>
          <p:cNvPr id="5072" name="Google Shape;5072;p166"/>
          <p:cNvPicPr preferRelativeResize="0"/>
          <p:nvPr/>
        </p:nvPicPr>
        <p:blipFill rotWithShape="1">
          <a:blip r:embed="rId3">
            <a:alphaModFix/>
          </a:blip>
          <a:srcRect b="26739" l="0" r="0" t="25595"/>
          <a:stretch/>
        </p:blipFill>
        <p:spPr>
          <a:xfrm>
            <a:off x="502950" y="1278548"/>
            <a:ext cx="8138101" cy="2893852"/>
          </a:xfrm>
          <a:prstGeom prst="rect">
            <a:avLst/>
          </a:prstGeom>
          <a:noFill/>
          <a:ln>
            <a:noFill/>
          </a:ln>
        </p:spPr>
      </p:pic>
      <p:sp>
        <p:nvSpPr>
          <p:cNvPr id="5073" name="Google Shape;5073;p166"/>
          <p:cNvSpPr txBox="1"/>
          <p:nvPr>
            <p:ph type="title"/>
          </p:nvPr>
        </p:nvSpPr>
        <p:spPr>
          <a:xfrm>
            <a:off x="424150" y="320050"/>
            <a:ext cx="8798700" cy="108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STL Decomposition- </a:t>
            </a:r>
            <a:endParaRPr/>
          </a:p>
          <a:p>
            <a:pPr indent="0" lvl="0" marL="0" rtl="0" algn="l">
              <a:spcBef>
                <a:spcPts val="0"/>
              </a:spcBef>
              <a:spcAft>
                <a:spcPts val="0"/>
              </a:spcAft>
              <a:buNone/>
            </a:pPr>
            <a:r>
              <a:rPr lang="en"/>
              <a:t>Organizational Equipment</a:t>
            </a:r>
            <a:endParaRPr/>
          </a:p>
        </p:txBody>
      </p:sp>
      <p:cxnSp>
        <p:nvCxnSpPr>
          <p:cNvPr id="5074" name="Google Shape;5074;p166"/>
          <p:cNvCxnSpPr/>
          <p:nvPr/>
        </p:nvCxnSpPr>
        <p:spPr>
          <a:xfrm>
            <a:off x="2257000" y="3019975"/>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75" name="Google Shape;5075;p166"/>
          <p:cNvCxnSpPr/>
          <p:nvPr/>
        </p:nvCxnSpPr>
        <p:spPr>
          <a:xfrm>
            <a:off x="3108500" y="3019975"/>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76" name="Google Shape;5076;p166"/>
          <p:cNvCxnSpPr/>
          <p:nvPr/>
        </p:nvCxnSpPr>
        <p:spPr>
          <a:xfrm>
            <a:off x="4087375" y="3019975"/>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77" name="Google Shape;5077;p166"/>
          <p:cNvCxnSpPr/>
          <p:nvPr/>
        </p:nvCxnSpPr>
        <p:spPr>
          <a:xfrm>
            <a:off x="4899000" y="3036650"/>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78" name="Google Shape;5078;p166"/>
          <p:cNvCxnSpPr/>
          <p:nvPr/>
        </p:nvCxnSpPr>
        <p:spPr>
          <a:xfrm>
            <a:off x="5870450" y="3019975"/>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079" name="Google Shape;5079;p166"/>
          <p:cNvCxnSpPr/>
          <p:nvPr/>
        </p:nvCxnSpPr>
        <p:spPr>
          <a:xfrm>
            <a:off x="6711700" y="3019975"/>
            <a:ext cx="0" cy="867900"/>
          </a:xfrm>
          <a:prstGeom prst="straightConnector1">
            <a:avLst/>
          </a:prstGeom>
          <a:noFill/>
          <a:ln cap="flat" cmpd="sng" w="19050">
            <a:solidFill>
              <a:srgbClr val="CC2F2F"/>
            </a:solidFill>
            <a:prstDash val="solid"/>
            <a:round/>
            <a:headEnd len="med" w="med" type="none"/>
            <a:tailEnd len="med" w="med" type="none"/>
          </a:ln>
        </p:spPr>
      </p:cxnSp>
      <p:sp>
        <p:nvSpPr>
          <p:cNvPr id="5080" name="Google Shape;5080;p166"/>
          <p:cNvSpPr txBox="1"/>
          <p:nvPr/>
        </p:nvSpPr>
        <p:spPr>
          <a:xfrm>
            <a:off x="1682500" y="4210025"/>
            <a:ext cx="628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Usually rises at the beginning of the year</a:t>
            </a:r>
            <a:r>
              <a:rPr lang="en" sz="1300"/>
              <a:t>, </a:t>
            </a:r>
            <a:r>
              <a:rPr b="1" lang="en" sz="1300"/>
              <a:t>falls and rise in the middle of the year, and falls again in the end of the year.</a:t>
            </a:r>
            <a:endParaRPr b="1" sz="1300"/>
          </a:p>
        </p:txBody>
      </p:sp>
      <p:sp>
        <p:nvSpPr>
          <p:cNvPr id="5081" name="Google Shape;5081;p1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5" name="Shape 5085"/>
        <p:cNvGrpSpPr/>
        <p:nvPr/>
      </p:nvGrpSpPr>
      <p:grpSpPr>
        <a:xfrm>
          <a:off x="0" y="0"/>
          <a:ext cx="0" cy="0"/>
          <a:chOff x="0" y="0"/>
          <a:chExt cx="0" cy="0"/>
        </a:xfrm>
      </p:grpSpPr>
      <p:sp>
        <p:nvSpPr>
          <p:cNvPr id="5086" name="Google Shape;5086;p167"/>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ACF Plot- </a:t>
            </a:r>
            <a:r>
              <a:rPr lang="en"/>
              <a:t>Organizational Equipment</a:t>
            </a:r>
            <a:endParaRPr/>
          </a:p>
        </p:txBody>
      </p:sp>
      <p:sp>
        <p:nvSpPr>
          <p:cNvPr id="5087" name="Google Shape;5087;p167"/>
          <p:cNvSpPr txBox="1"/>
          <p:nvPr/>
        </p:nvSpPr>
        <p:spPr>
          <a:xfrm>
            <a:off x="5948975" y="4008975"/>
            <a:ext cx="25296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Not too much Trend and </a:t>
            </a:r>
            <a:r>
              <a:rPr lang="en" sz="2000">
                <a:solidFill>
                  <a:schemeClr val="dk1"/>
                </a:solidFill>
              </a:rPr>
              <a:t>Seasonality</a:t>
            </a:r>
            <a:endParaRPr b="1" sz="2000">
              <a:solidFill>
                <a:schemeClr val="dk1"/>
              </a:solidFill>
            </a:endParaRPr>
          </a:p>
        </p:txBody>
      </p:sp>
      <p:pic>
        <p:nvPicPr>
          <p:cNvPr id="5088" name="Google Shape;5088;p167"/>
          <p:cNvPicPr preferRelativeResize="0"/>
          <p:nvPr/>
        </p:nvPicPr>
        <p:blipFill>
          <a:blip r:embed="rId3">
            <a:alphaModFix/>
          </a:blip>
          <a:stretch>
            <a:fillRect/>
          </a:stretch>
        </p:blipFill>
        <p:spPr>
          <a:xfrm>
            <a:off x="152400" y="908950"/>
            <a:ext cx="5266422" cy="4082150"/>
          </a:xfrm>
          <a:prstGeom prst="rect">
            <a:avLst/>
          </a:prstGeom>
          <a:noFill/>
          <a:ln>
            <a:noFill/>
          </a:ln>
        </p:spPr>
      </p:pic>
      <p:sp>
        <p:nvSpPr>
          <p:cNvPr id="5089" name="Google Shape;5089;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3" name="Shape 5093"/>
        <p:cNvGrpSpPr/>
        <p:nvPr/>
      </p:nvGrpSpPr>
      <p:grpSpPr>
        <a:xfrm>
          <a:off x="0" y="0"/>
          <a:ext cx="0" cy="0"/>
          <a:chOff x="0" y="0"/>
          <a:chExt cx="0" cy="0"/>
        </a:xfrm>
      </p:grpSpPr>
      <p:sp>
        <p:nvSpPr>
          <p:cNvPr id="5094" name="Google Shape;5094;p16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Stationarity and ADF Test- </a:t>
            </a:r>
            <a:endParaRPr/>
          </a:p>
          <a:p>
            <a:pPr indent="0" lvl="0" marL="0" rtl="0" algn="l">
              <a:spcBef>
                <a:spcPts val="0"/>
              </a:spcBef>
              <a:spcAft>
                <a:spcPts val="0"/>
              </a:spcAft>
              <a:buNone/>
            </a:pPr>
            <a:r>
              <a:rPr lang="en"/>
              <a:t>Organizational Equipment</a:t>
            </a:r>
            <a:endParaRPr/>
          </a:p>
        </p:txBody>
      </p:sp>
      <p:pic>
        <p:nvPicPr>
          <p:cNvPr id="5095" name="Google Shape;5095;p168"/>
          <p:cNvPicPr preferRelativeResize="0"/>
          <p:nvPr/>
        </p:nvPicPr>
        <p:blipFill rotWithShape="1">
          <a:blip r:embed="rId3">
            <a:alphaModFix/>
          </a:blip>
          <a:srcRect b="67712" l="0" r="0" t="17106"/>
          <a:stretch/>
        </p:blipFill>
        <p:spPr>
          <a:xfrm>
            <a:off x="165163" y="2510375"/>
            <a:ext cx="3857625" cy="292100"/>
          </a:xfrm>
          <a:prstGeom prst="rect">
            <a:avLst/>
          </a:prstGeom>
          <a:noFill/>
          <a:ln>
            <a:noFill/>
          </a:ln>
        </p:spPr>
      </p:pic>
      <p:sp>
        <p:nvSpPr>
          <p:cNvPr id="5096" name="Google Shape;5096;p168"/>
          <p:cNvSpPr txBox="1"/>
          <p:nvPr>
            <p:ph idx="1" type="body"/>
          </p:nvPr>
        </p:nvSpPr>
        <p:spPr>
          <a:xfrm>
            <a:off x="4022775" y="1342025"/>
            <a:ext cx="4877700" cy="340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355600" lvl="0" marL="457200" rtl="0" algn="l">
              <a:spcBef>
                <a:spcPts val="800"/>
              </a:spcBef>
              <a:spcAft>
                <a:spcPts val="0"/>
              </a:spcAft>
              <a:buSzPts val="2000"/>
              <a:buChar char="●"/>
            </a:pPr>
            <a:r>
              <a:rPr lang="en"/>
              <a:t>An evidence that the data is </a:t>
            </a:r>
            <a:r>
              <a:rPr b="1" lang="en"/>
              <a:t>stationary </a:t>
            </a:r>
            <a:r>
              <a:rPr lang="en"/>
              <a:t>meaning the data doesn’t have a trend or changing stochastic properties</a:t>
            </a:r>
            <a:endParaRPr/>
          </a:p>
          <a:p>
            <a:pPr indent="-355600" lvl="0" marL="457200" rtl="0" algn="l">
              <a:spcBef>
                <a:spcPts val="0"/>
              </a:spcBef>
              <a:spcAft>
                <a:spcPts val="0"/>
              </a:spcAft>
              <a:buSzPts val="2000"/>
              <a:buChar char="●"/>
            </a:pPr>
            <a:r>
              <a:rPr lang="en"/>
              <a:t>Non-definitive test as a stationary series can still show seasonality</a:t>
            </a:r>
            <a:endParaRPr/>
          </a:p>
          <a:p>
            <a:pPr indent="-355600" lvl="0" marL="457200" rtl="0" algn="l">
              <a:spcBef>
                <a:spcPts val="0"/>
              </a:spcBef>
              <a:spcAft>
                <a:spcPts val="0"/>
              </a:spcAft>
              <a:buSzPts val="2000"/>
              <a:buChar char="●"/>
            </a:pPr>
            <a:r>
              <a:rPr lang="en"/>
              <a:t>It’s more likely because there is no too strong trend</a:t>
            </a:r>
            <a:endParaRPr/>
          </a:p>
        </p:txBody>
      </p:sp>
      <p:sp>
        <p:nvSpPr>
          <p:cNvPr id="5097" name="Google Shape;5097;p1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1" name="Shape 5101"/>
        <p:cNvGrpSpPr/>
        <p:nvPr/>
      </p:nvGrpSpPr>
      <p:grpSpPr>
        <a:xfrm>
          <a:off x="0" y="0"/>
          <a:ext cx="0" cy="0"/>
          <a:chOff x="0" y="0"/>
          <a:chExt cx="0" cy="0"/>
        </a:xfrm>
      </p:grpSpPr>
      <p:sp>
        <p:nvSpPr>
          <p:cNvPr id="5102" name="Google Shape;5102;p169"/>
          <p:cNvSpPr txBox="1"/>
          <p:nvPr>
            <p:ph type="title"/>
          </p:nvPr>
        </p:nvSpPr>
        <p:spPr>
          <a:xfrm>
            <a:off x="210300" y="320050"/>
            <a:ext cx="8723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Visual Inspection- </a:t>
            </a:r>
            <a:r>
              <a:rPr lang="en"/>
              <a:t>Organizational Clothing</a:t>
            </a:r>
            <a:endParaRPr/>
          </a:p>
        </p:txBody>
      </p:sp>
      <p:sp>
        <p:nvSpPr>
          <p:cNvPr id="5103" name="Google Shape;5103;p1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04" name="Google Shape;5104;p169"/>
          <p:cNvPicPr preferRelativeResize="0"/>
          <p:nvPr/>
        </p:nvPicPr>
        <p:blipFill>
          <a:blip r:embed="rId3">
            <a:alphaModFix/>
          </a:blip>
          <a:stretch>
            <a:fillRect/>
          </a:stretch>
        </p:blipFill>
        <p:spPr>
          <a:xfrm>
            <a:off x="1418025" y="994550"/>
            <a:ext cx="6216510" cy="4082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8" name="Shape 5108"/>
        <p:cNvGrpSpPr/>
        <p:nvPr/>
      </p:nvGrpSpPr>
      <p:grpSpPr>
        <a:xfrm>
          <a:off x="0" y="0"/>
          <a:ext cx="0" cy="0"/>
          <a:chOff x="0" y="0"/>
          <a:chExt cx="0" cy="0"/>
        </a:xfrm>
      </p:grpSpPr>
      <p:pic>
        <p:nvPicPr>
          <p:cNvPr id="5109" name="Google Shape;5109;p170"/>
          <p:cNvPicPr preferRelativeResize="0"/>
          <p:nvPr/>
        </p:nvPicPr>
        <p:blipFill rotWithShape="1">
          <a:blip r:embed="rId3">
            <a:alphaModFix/>
          </a:blip>
          <a:srcRect b="27312" l="0" r="0" t="26215"/>
          <a:stretch/>
        </p:blipFill>
        <p:spPr>
          <a:xfrm>
            <a:off x="844038" y="1435193"/>
            <a:ext cx="7547375" cy="2616731"/>
          </a:xfrm>
          <a:prstGeom prst="rect">
            <a:avLst/>
          </a:prstGeom>
          <a:noFill/>
          <a:ln>
            <a:noFill/>
          </a:ln>
        </p:spPr>
      </p:pic>
      <p:sp>
        <p:nvSpPr>
          <p:cNvPr id="5110" name="Google Shape;5110;p170"/>
          <p:cNvSpPr txBox="1"/>
          <p:nvPr>
            <p:ph type="title"/>
          </p:nvPr>
        </p:nvSpPr>
        <p:spPr>
          <a:xfrm>
            <a:off x="424150" y="320050"/>
            <a:ext cx="87987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STL Decomposition- </a:t>
            </a:r>
            <a:endParaRPr/>
          </a:p>
          <a:p>
            <a:pPr indent="0" lvl="0" marL="0" rtl="0" algn="l">
              <a:spcBef>
                <a:spcPts val="0"/>
              </a:spcBef>
              <a:spcAft>
                <a:spcPts val="0"/>
              </a:spcAft>
              <a:buNone/>
            </a:pPr>
            <a:r>
              <a:rPr lang="en"/>
              <a:t>Organizational Clothing</a:t>
            </a:r>
            <a:endParaRPr/>
          </a:p>
        </p:txBody>
      </p:sp>
      <p:cxnSp>
        <p:nvCxnSpPr>
          <p:cNvPr id="5111" name="Google Shape;5111;p170"/>
          <p:cNvCxnSpPr/>
          <p:nvPr/>
        </p:nvCxnSpPr>
        <p:spPr>
          <a:xfrm>
            <a:off x="2834650" y="3019975"/>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112" name="Google Shape;5112;p170"/>
          <p:cNvCxnSpPr/>
          <p:nvPr/>
        </p:nvCxnSpPr>
        <p:spPr>
          <a:xfrm>
            <a:off x="3748750" y="3019975"/>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113" name="Google Shape;5113;p170"/>
          <p:cNvCxnSpPr/>
          <p:nvPr/>
        </p:nvCxnSpPr>
        <p:spPr>
          <a:xfrm>
            <a:off x="4617725" y="3019975"/>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114" name="Google Shape;5114;p170"/>
          <p:cNvCxnSpPr/>
          <p:nvPr/>
        </p:nvCxnSpPr>
        <p:spPr>
          <a:xfrm>
            <a:off x="5458975" y="3019975"/>
            <a:ext cx="0" cy="867900"/>
          </a:xfrm>
          <a:prstGeom prst="straightConnector1">
            <a:avLst/>
          </a:prstGeom>
          <a:noFill/>
          <a:ln cap="flat" cmpd="sng" w="19050">
            <a:solidFill>
              <a:srgbClr val="CC2F2F"/>
            </a:solidFill>
            <a:prstDash val="solid"/>
            <a:round/>
            <a:headEnd len="med" w="med" type="none"/>
            <a:tailEnd len="med" w="med" type="none"/>
          </a:ln>
        </p:spPr>
      </p:cxnSp>
      <p:cxnSp>
        <p:nvCxnSpPr>
          <p:cNvPr id="5115" name="Google Shape;5115;p170"/>
          <p:cNvCxnSpPr/>
          <p:nvPr/>
        </p:nvCxnSpPr>
        <p:spPr>
          <a:xfrm>
            <a:off x="6433950" y="3019975"/>
            <a:ext cx="0" cy="867900"/>
          </a:xfrm>
          <a:prstGeom prst="straightConnector1">
            <a:avLst/>
          </a:prstGeom>
          <a:noFill/>
          <a:ln cap="flat" cmpd="sng" w="19050">
            <a:solidFill>
              <a:srgbClr val="CC2F2F"/>
            </a:solidFill>
            <a:prstDash val="solid"/>
            <a:round/>
            <a:headEnd len="med" w="med" type="none"/>
            <a:tailEnd len="med" w="med" type="none"/>
          </a:ln>
        </p:spPr>
      </p:cxnSp>
      <p:sp>
        <p:nvSpPr>
          <p:cNvPr id="5116" name="Google Shape;5116;p170"/>
          <p:cNvSpPr txBox="1"/>
          <p:nvPr/>
        </p:nvSpPr>
        <p:spPr>
          <a:xfrm>
            <a:off x="1682500" y="4210025"/>
            <a:ext cx="628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Usually falls at the beginning of the year</a:t>
            </a:r>
            <a:r>
              <a:rPr lang="en" sz="1300"/>
              <a:t>, </a:t>
            </a:r>
            <a:r>
              <a:rPr b="1" lang="en" sz="1300"/>
              <a:t>r</a:t>
            </a:r>
            <a:r>
              <a:rPr b="1" lang="en" sz="1300"/>
              <a:t>ise and falls in the middle of the year, and rises again in the end of the year.</a:t>
            </a:r>
            <a:endParaRPr b="1" sz="1300"/>
          </a:p>
        </p:txBody>
      </p:sp>
      <p:sp>
        <p:nvSpPr>
          <p:cNvPr id="5117" name="Google Shape;5117;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1" name="Shape 5121"/>
        <p:cNvGrpSpPr/>
        <p:nvPr/>
      </p:nvGrpSpPr>
      <p:grpSpPr>
        <a:xfrm>
          <a:off x="0" y="0"/>
          <a:ext cx="0" cy="0"/>
          <a:chOff x="0" y="0"/>
          <a:chExt cx="0" cy="0"/>
        </a:xfrm>
      </p:grpSpPr>
      <p:sp>
        <p:nvSpPr>
          <p:cNvPr id="5122" name="Google Shape;5122;p171"/>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ACF Plot- Organizational Equipment</a:t>
            </a:r>
            <a:endParaRPr/>
          </a:p>
        </p:txBody>
      </p:sp>
      <p:sp>
        <p:nvSpPr>
          <p:cNvPr id="5123" name="Google Shape;5123;p171"/>
          <p:cNvSpPr txBox="1"/>
          <p:nvPr/>
        </p:nvSpPr>
        <p:spPr>
          <a:xfrm>
            <a:off x="5949075" y="4301075"/>
            <a:ext cx="28566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More </a:t>
            </a:r>
            <a:r>
              <a:rPr lang="en" sz="2000">
                <a:solidFill>
                  <a:schemeClr val="dk1"/>
                </a:solidFill>
              </a:rPr>
              <a:t>affected</a:t>
            </a:r>
            <a:r>
              <a:rPr lang="en" sz="2000">
                <a:solidFill>
                  <a:schemeClr val="dk1"/>
                </a:solidFill>
              </a:rPr>
              <a:t> by </a:t>
            </a:r>
            <a:r>
              <a:rPr b="1" lang="en" sz="2000">
                <a:solidFill>
                  <a:schemeClr val="dk1"/>
                </a:solidFill>
              </a:rPr>
              <a:t>Trend</a:t>
            </a:r>
            <a:endParaRPr b="1" sz="2000">
              <a:solidFill>
                <a:schemeClr val="dk1"/>
              </a:solidFill>
            </a:endParaRPr>
          </a:p>
        </p:txBody>
      </p:sp>
      <p:pic>
        <p:nvPicPr>
          <p:cNvPr id="5124" name="Google Shape;5124;p171"/>
          <p:cNvPicPr preferRelativeResize="0"/>
          <p:nvPr/>
        </p:nvPicPr>
        <p:blipFill>
          <a:blip r:embed="rId3">
            <a:alphaModFix/>
          </a:blip>
          <a:stretch>
            <a:fillRect/>
          </a:stretch>
        </p:blipFill>
        <p:spPr>
          <a:xfrm>
            <a:off x="152400" y="908950"/>
            <a:ext cx="5266422" cy="4082150"/>
          </a:xfrm>
          <a:prstGeom prst="rect">
            <a:avLst/>
          </a:prstGeom>
          <a:noFill/>
          <a:ln>
            <a:noFill/>
          </a:ln>
        </p:spPr>
      </p:pic>
      <p:sp>
        <p:nvSpPr>
          <p:cNvPr id="5125" name="Google Shape;5125;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9" name="Shape 5129"/>
        <p:cNvGrpSpPr/>
        <p:nvPr/>
      </p:nvGrpSpPr>
      <p:grpSpPr>
        <a:xfrm>
          <a:off x="0" y="0"/>
          <a:ext cx="0" cy="0"/>
          <a:chOff x="0" y="0"/>
          <a:chExt cx="0" cy="0"/>
        </a:xfrm>
      </p:grpSpPr>
      <p:sp>
        <p:nvSpPr>
          <p:cNvPr id="5130" name="Google Shape;5130;p172"/>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Stationarity and ADF Test- </a:t>
            </a:r>
            <a:endParaRPr/>
          </a:p>
          <a:p>
            <a:pPr indent="0" lvl="0" marL="0" rtl="0" algn="l">
              <a:spcBef>
                <a:spcPts val="0"/>
              </a:spcBef>
              <a:spcAft>
                <a:spcPts val="0"/>
              </a:spcAft>
              <a:buNone/>
            </a:pPr>
            <a:r>
              <a:rPr lang="en"/>
              <a:t>Organizational Clothing</a:t>
            </a:r>
            <a:endParaRPr/>
          </a:p>
        </p:txBody>
      </p:sp>
      <p:pic>
        <p:nvPicPr>
          <p:cNvPr id="5131" name="Google Shape;5131;p172"/>
          <p:cNvPicPr preferRelativeResize="0"/>
          <p:nvPr/>
        </p:nvPicPr>
        <p:blipFill rotWithShape="1">
          <a:blip r:embed="rId3">
            <a:alphaModFix/>
          </a:blip>
          <a:srcRect b="66390" l="0" r="0" t="17108"/>
          <a:stretch/>
        </p:blipFill>
        <p:spPr>
          <a:xfrm>
            <a:off x="260350" y="2624675"/>
            <a:ext cx="4152900" cy="317500"/>
          </a:xfrm>
          <a:prstGeom prst="rect">
            <a:avLst/>
          </a:prstGeom>
          <a:noFill/>
          <a:ln>
            <a:noFill/>
          </a:ln>
        </p:spPr>
      </p:pic>
      <p:sp>
        <p:nvSpPr>
          <p:cNvPr id="5132" name="Google Shape;5132;p172"/>
          <p:cNvSpPr txBox="1"/>
          <p:nvPr>
            <p:ph idx="1" type="body"/>
          </p:nvPr>
        </p:nvSpPr>
        <p:spPr>
          <a:xfrm>
            <a:off x="4172250" y="1609725"/>
            <a:ext cx="4877700" cy="220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355600" lvl="0" marL="457200" rtl="0" algn="l">
              <a:spcBef>
                <a:spcPts val="800"/>
              </a:spcBef>
              <a:spcAft>
                <a:spcPts val="0"/>
              </a:spcAft>
              <a:buSzPts val="2000"/>
              <a:buChar char="●"/>
            </a:pPr>
            <a:r>
              <a:rPr lang="en"/>
              <a:t>An evidence that the data is </a:t>
            </a:r>
            <a:r>
              <a:rPr b="1" lang="en"/>
              <a:t>non- stationary </a:t>
            </a:r>
            <a:r>
              <a:rPr lang="en"/>
              <a:t>meaning the data has a trend or changing stochastic properties</a:t>
            </a:r>
            <a:endParaRPr/>
          </a:p>
          <a:p>
            <a:pPr indent="-355600" lvl="0" marL="457200" rtl="0" algn="l">
              <a:spcBef>
                <a:spcPts val="0"/>
              </a:spcBef>
              <a:spcAft>
                <a:spcPts val="0"/>
              </a:spcAft>
              <a:buSzPts val="2000"/>
              <a:buChar char="●"/>
            </a:pPr>
            <a:r>
              <a:rPr lang="en"/>
              <a:t>Most likely because of the trend</a:t>
            </a:r>
            <a:endParaRPr/>
          </a:p>
        </p:txBody>
      </p:sp>
      <p:sp>
        <p:nvSpPr>
          <p:cNvPr id="5133" name="Google Shape;5133;p1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7" name="Shape 5137"/>
        <p:cNvGrpSpPr/>
        <p:nvPr/>
      </p:nvGrpSpPr>
      <p:grpSpPr>
        <a:xfrm>
          <a:off x="0" y="0"/>
          <a:ext cx="0" cy="0"/>
          <a:chOff x="0" y="0"/>
          <a:chExt cx="0" cy="0"/>
        </a:xfrm>
      </p:grpSpPr>
      <p:sp>
        <p:nvSpPr>
          <p:cNvPr id="5138" name="Google Shape;5138;p17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STL Decomposition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39" name="Google Shape;5139;p173"/>
          <p:cNvSpPr txBox="1"/>
          <p:nvPr>
            <p:ph idx="2" type="subTitle"/>
          </p:nvPr>
        </p:nvSpPr>
        <p:spPr>
          <a:xfrm>
            <a:off x="424450" y="756623"/>
            <a:ext cx="83847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solidFill>
                  <a:schemeClr val="dk1"/>
                </a:solidFill>
              </a:rPr>
              <a:t> </a:t>
            </a:r>
            <a:endParaRPr sz="1400">
              <a:solidFill>
                <a:schemeClr val="dk1"/>
              </a:solidFill>
            </a:endParaRPr>
          </a:p>
        </p:txBody>
      </p:sp>
      <p:sp>
        <p:nvSpPr>
          <p:cNvPr id="5140" name="Google Shape;5140;p173"/>
          <p:cNvSpPr txBox="1"/>
          <p:nvPr/>
        </p:nvSpPr>
        <p:spPr>
          <a:xfrm>
            <a:off x="424450" y="1343875"/>
            <a:ext cx="4374300" cy="8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Variance Explained by Seasonality: 4.21%</a:t>
            </a:r>
            <a:endParaRPr>
              <a:solidFill>
                <a:schemeClr val="dk1"/>
              </a:solidFill>
            </a:endParaRPr>
          </a:p>
          <a:p>
            <a:pPr indent="-317500" lvl="0" marL="457200" rtl="0" algn="l">
              <a:spcBef>
                <a:spcPts val="0"/>
              </a:spcBef>
              <a:spcAft>
                <a:spcPts val="0"/>
              </a:spcAft>
              <a:buClr>
                <a:schemeClr val="dk1"/>
              </a:buClr>
              <a:buSzPts val="1400"/>
              <a:buFont typeface="Raleway"/>
              <a:buChar char="●"/>
            </a:pPr>
            <a:r>
              <a:rPr lang="en">
                <a:solidFill>
                  <a:schemeClr val="dk1"/>
                </a:solidFill>
              </a:rPr>
              <a:t>Variance Explained by </a:t>
            </a:r>
            <a:r>
              <a:rPr b="1" lang="en">
                <a:solidFill>
                  <a:schemeClr val="dk1"/>
                </a:solidFill>
                <a:highlight>
                  <a:schemeClr val="accent1"/>
                </a:highlight>
              </a:rPr>
              <a:t>Trend</a:t>
            </a:r>
            <a:r>
              <a:rPr lang="en">
                <a:solidFill>
                  <a:schemeClr val="dk1"/>
                </a:solidFill>
                <a:highlight>
                  <a:schemeClr val="accent1"/>
                </a:highlight>
              </a:rPr>
              <a:t>: </a:t>
            </a:r>
            <a:r>
              <a:rPr b="1" lang="en">
                <a:solidFill>
                  <a:schemeClr val="dk1"/>
                </a:solidFill>
                <a:highlight>
                  <a:schemeClr val="accent1"/>
                </a:highlight>
              </a:rPr>
              <a:t>72.93%</a:t>
            </a:r>
            <a:endParaRPr b="1">
              <a:solidFill>
                <a:schemeClr val="dk1"/>
              </a:solidFill>
              <a:highlight>
                <a:schemeClr val="accent1"/>
              </a:highlight>
            </a:endParaRPr>
          </a:p>
          <a:p>
            <a:pPr indent="-317500" lvl="0" marL="457200" rtl="0" algn="l">
              <a:spcBef>
                <a:spcPts val="0"/>
              </a:spcBef>
              <a:spcAft>
                <a:spcPts val="0"/>
              </a:spcAft>
              <a:buClr>
                <a:schemeClr val="dk1"/>
              </a:buClr>
              <a:buSzPts val="1400"/>
              <a:buChar char="●"/>
            </a:pPr>
            <a:r>
              <a:rPr lang="en">
                <a:solidFill>
                  <a:schemeClr val="dk1"/>
                </a:solidFill>
              </a:rPr>
              <a:t>Variance Explained by Residuals: 8.53%</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5141" name="Google Shape;5141;p173"/>
          <p:cNvSpPr txBox="1"/>
          <p:nvPr/>
        </p:nvSpPr>
        <p:spPr>
          <a:xfrm>
            <a:off x="424450" y="1003000"/>
            <a:ext cx="34464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Uniforms</a:t>
            </a:r>
            <a:endParaRPr b="1" u="sng">
              <a:solidFill>
                <a:schemeClr val="dk1"/>
              </a:solidFill>
            </a:endParaRPr>
          </a:p>
        </p:txBody>
      </p:sp>
      <p:sp>
        <p:nvSpPr>
          <p:cNvPr id="5142" name="Google Shape;5142;p173"/>
          <p:cNvSpPr txBox="1"/>
          <p:nvPr/>
        </p:nvSpPr>
        <p:spPr>
          <a:xfrm>
            <a:off x="424450" y="2275800"/>
            <a:ext cx="45132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Organizational Equipment</a:t>
            </a:r>
            <a:endParaRPr b="1" u="sng">
              <a:solidFill>
                <a:schemeClr val="dk1"/>
              </a:solidFill>
            </a:endParaRPr>
          </a:p>
        </p:txBody>
      </p:sp>
      <p:sp>
        <p:nvSpPr>
          <p:cNvPr id="5143" name="Google Shape;5143;p173"/>
          <p:cNvSpPr txBox="1"/>
          <p:nvPr/>
        </p:nvSpPr>
        <p:spPr>
          <a:xfrm>
            <a:off x="424450" y="2616663"/>
            <a:ext cx="4374300" cy="8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Variance Explained by Seasonality: 22.23%</a:t>
            </a:r>
            <a:endParaRPr>
              <a:solidFill>
                <a:schemeClr val="dk1"/>
              </a:solidFill>
            </a:endParaRPr>
          </a:p>
          <a:p>
            <a:pPr indent="-317500" lvl="0" marL="457200" rtl="0" algn="l">
              <a:spcBef>
                <a:spcPts val="0"/>
              </a:spcBef>
              <a:spcAft>
                <a:spcPts val="0"/>
              </a:spcAft>
              <a:buClr>
                <a:schemeClr val="dk1"/>
              </a:buClr>
              <a:buSzPts val="1400"/>
              <a:buFont typeface="Raleway"/>
              <a:buChar char="●"/>
            </a:pPr>
            <a:r>
              <a:rPr lang="en">
                <a:solidFill>
                  <a:schemeClr val="dk1"/>
                </a:solidFill>
              </a:rPr>
              <a:t>Variance Explained by </a:t>
            </a:r>
            <a:r>
              <a:rPr b="1" lang="en">
                <a:solidFill>
                  <a:schemeClr val="dk1"/>
                </a:solidFill>
                <a:highlight>
                  <a:schemeClr val="accent1"/>
                </a:highlight>
              </a:rPr>
              <a:t>Trend</a:t>
            </a:r>
            <a:r>
              <a:rPr lang="en">
                <a:solidFill>
                  <a:schemeClr val="dk1"/>
                </a:solidFill>
                <a:highlight>
                  <a:schemeClr val="accent1"/>
                </a:highlight>
              </a:rPr>
              <a:t>: </a:t>
            </a:r>
            <a:r>
              <a:rPr b="1" lang="en">
                <a:solidFill>
                  <a:schemeClr val="dk1"/>
                </a:solidFill>
                <a:highlight>
                  <a:schemeClr val="accent1"/>
                </a:highlight>
              </a:rPr>
              <a:t>39.69</a:t>
            </a:r>
            <a:r>
              <a:rPr b="1" lang="en">
                <a:solidFill>
                  <a:schemeClr val="dk1"/>
                </a:solidFill>
                <a:highlight>
                  <a:schemeClr val="accent1"/>
                </a:highlight>
              </a:rPr>
              <a:t>%</a:t>
            </a:r>
            <a:endParaRPr b="1">
              <a:solidFill>
                <a:schemeClr val="dk1"/>
              </a:solidFill>
              <a:highlight>
                <a:schemeClr val="accent1"/>
              </a:highlight>
            </a:endParaRPr>
          </a:p>
          <a:p>
            <a:pPr indent="-317500" lvl="0" marL="457200" rtl="0" algn="l">
              <a:spcBef>
                <a:spcPts val="0"/>
              </a:spcBef>
              <a:spcAft>
                <a:spcPts val="0"/>
              </a:spcAft>
              <a:buClr>
                <a:schemeClr val="dk1"/>
              </a:buClr>
              <a:buSzPts val="1400"/>
              <a:buChar char="●"/>
            </a:pPr>
            <a:r>
              <a:rPr lang="en">
                <a:solidFill>
                  <a:schemeClr val="dk1"/>
                </a:solidFill>
              </a:rPr>
              <a:t>Variance Explained by Residuals: 30.75%</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144" name="Google Shape;5144;p173"/>
          <p:cNvSpPr txBox="1"/>
          <p:nvPr/>
        </p:nvSpPr>
        <p:spPr>
          <a:xfrm>
            <a:off x="424450" y="3548575"/>
            <a:ext cx="34464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Organizational Clothing</a:t>
            </a:r>
            <a:endParaRPr b="1" u="sng">
              <a:solidFill>
                <a:schemeClr val="dk1"/>
              </a:solidFill>
            </a:endParaRPr>
          </a:p>
        </p:txBody>
      </p:sp>
      <p:sp>
        <p:nvSpPr>
          <p:cNvPr id="5145" name="Google Shape;5145;p173"/>
          <p:cNvSpPr txBox="1"/>
          <p:nvPr/>
        </p:nvSpPr>
        <p:spPr>
          <a:xfrm>
            <a:off x="424450" y="3889450"/>
            <a:ext cx="4374300" cy="8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Variance Explained by Seasonality: 8.27%</a:t>
            </a:r>
            <a:endParaRPr>
              <a:solidFill>
                <a:schemeClr val="dk1"/>
              </a:solidFill>
            </a:endParaRPr>
          </a:p>
          <a:p>
            <a:pPr indent="-317500" lvl="0" marL="457200" rtl="0" algn="l">
              <a:spcBef>
                <a:spcPts val="0"/>
              </a:spcBef>
              <a:spcAft>
                <a:spcPts val="0"/>
              </a:spcAft>
              <a:buClr>
                <a:schemeClr val="dk1"/>
              </a:buClr>
              <a:buSzPts val="1400"/>
              <a:buFont typeface="Raleway"/>
              <a:buChar char="●"/>
            </a:pPr>
            <a:r>
              <a:rPr lang="en">
                <a:solidFill>
                  <a:schemeClr val="dk1"/>
                </a:solidFill>
              </a:rPr>
              <a:t>Variance Explained by </a:t>
            </a:r>
            <a:r>
              <a:rPr b="1" lang="en">
                <a:solidFill>
                  <a:schemeClr val="dk1"/>
                </a:solidFill>
                <a:highlight>
                  <a:schemeClr val="accent1"/>
                </a:highlight>
              </a:rPr>
              <a:t>Trend</a:t>
            </a:r>
            <a:r>
              <a:rPr lang="en">
                <a:solidFill>
                  <a:schemeClr val="dk1"/>
                </a:solidFill>
                <a:highlight>
                  <a:schemeClr val="accent1"/>
                </a:highlight>
              </a:rPr>
              <a:t>: </a:t>
            </a:r>
            <a:r>
              <a:rPr b="1" lang="en">
                <a:solidFill>
                  <a:schemeClr val="dk1"/>
                </a:solidFill>
                <a:highlight>
                  <a:schemeClr val="accent1"/>
                </a:highlight>
              </a:rPr>
              <a:t>66.14</a:t>
            </a:r>
            <a:r>
              <a:rPr b="1" lang="en">
                <a:solidFill>
                  <a:schemeClr val="dk1"/>
                </a:solidFill>
                <a:highlight>
                  <a:schemeClr val="accent1"/>
                </a:highlight>
              </a:rPr>
              <a:t>%</a:t>
            </a:r>
            <a:endParaRPr b="1">
              <a:solidFill>
                <a:schemeClr val="dk1"/>
              </a:solidFill>
              <a:highlight>
                <a:schemeClr val="accent1"/>
              </a:highlight>
            </a:endParaRPr>
          </a:p>
          <a:p>
            <a:pPr indent="-317500" lvl="0" marL="457200" rtl="0" algn="l">
              <a:spcBef>
                <a:spcPts val="0"/>
              </a:spcBef>
              <a:spcAft>
                <a:spcPts val="0"/>
              </a:spcAft>
              <a:buClr>
                <a:schemeClr val="dk1"/>
              </a:buClr>
              <a:buSzPts val="1400"/>
              <a:buChar char="●"/>
            </a:pPr>
            <a:r>
              <a:rPr lang="en">
                <a:solidFill>
                  <a:schemeClr val="dk1"/>
                </a:solidFill>
              </a:rPr>
              <a:t>Variance Explained by Residuals: 13.61%</a:t>
            </a:r>
            <a:endParaRPr>
              <a:solidFill>
                <a:schemeClr val="dk1"/>
              </a:solidFill>
            </a:endParaRPr>
          </a:p>
        </p:txBody>
      </p:sp>
      <p:sp>
        <p:nvSpPr>
          <p:cNvPr id="5146" name="Google Shape;5146;p173"/>
          <p:cNvSpPr txBox="1"/>
          <p:nvPr/>
        </p:nvSpPr>
        <p:spPr>
          <a:xfrm>
            <a:off x="4867800" y="973550"/>
            <a:ext cx="3937800" cy="3678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STL Decomposition analyze the influence of three different kinds: </a:t>
            </a:r>
            <a:endParaRPr sz="1800"/>
          </a:p>
          <a:p>
            <a:pPr indent="-342900" lvl="1" marL="914400" rtl="0" algn="l">
              <a:spcBef>
                <a:spcPts val="0"/>
              </a:spcBef>
              <a:spcAft>
                <a:spcPts val="0"/>
              </a:spcAft>
              <a:buSzPts val="1800"/>
              <a:buChar char="○"/>
            </a:pPr>
            <a:r>
              <a:rPr lang="en" sz="1800"/>
              <a:t>Seasonality</a:t>
            </a:r>
            <a:endParaRPr sz="1800"/>
          </a:p>
          <a:p>
            <a:pPr indent="-342900" lvl="1" marL="914400" rtl="0" algn="l">
              <a:spcBef>
                <a:spcPts val="0"/>
              </a:spcBef>
              <a:spcAft>
                <a:spcPts val="0"/>
              </a:spcAft>
              <a:buSzPts val="1800"/>
              <a:buChar char="○"/>
            </a:pPr>
            <a:r>
              <a:rPr lang="en" sz="1800"/>
              <a:t>Trend</a:t>
            </a:r>
            <a:endParaRPr sz="1800"/>
          </a:p>
          <a:p>
            <a:pPr indent="-342900" lvl="1" marL="914400" rtl="0" algn="l">
              <a:spcBef>
                <a:spcPts val="0"/>
              </a:spcBef>
              <a:spcAft>
                <a:spcPts val="0"/>
              </a:spcAft>
              <a:buSzPts val="1800"/>
              <a:buChar char="○"/>
            </a:pPr>
            <a:r>
              <a:rPr lang="en" sz="1800"/>
              <a:t>Residuals.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With using the model, we found the influence of </a:t>
            </a:r>
            <a:r>
              <a:rPr b="1" lang="en" sz="1800" u="sng"/>
              <a:t>Trend</a:t>
            </a:r>
            <a:r>
              <a:rPr lang="en" sz="1800"/>
              <a:t> are always bigger, which means seasonality is not quite obvious.  </a:t>
            </a:r>
            <a:endParaRPr sz="2700">
              <a:solidFill>
                <a:schemeClr val="dk1"/>
              </a:solidFill>
            </a:endParaRPr>
          </a:p>
        </p:txBody>
      </p:sp>
      <p:sp>
        <p:nvSpPr>
          <p:cNvPr id="5147" name="Google Shape;5147;p1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1" name="Shape 5151"/>
        <p:cNvGrpSpPr/>
        <p:nvPr/>
      </p:nvGrpSpPr>
      <p:grpSpPr>
        <a:xfrm>
          <a:off x="0" y="0"/>
          <a:ext cx="0" cy="0"/>
          <a:chOff x="0" y="0"/>
          <a:chExt cx="0" cy="0"/>
        </a:xfrm>
      </p:grpSpPr>
      <p:sp>
        <p:nvSpPr>
          <p:cNvPr id="5152" name="Google Shape;5152;p174"/>
          <p:cNvSpPr txBox="1"/>
          <p:nvPr>
            <p:ph type="title"/>
          </p:nvPr>
        </p:nvSpPr>
        <p:spPr>
          <a:xfrm>
            <a:off x="420625" y="320050"/>
            <a:ext cx="8385000" cy="45081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Commodities  </a:t>
            </a:r>
            <a:endParaRPr/>
          </a:p>
        </p:txBody>
      </p:sp>
      <p:sp>
        <p:nvSpPr>
          <p:cNvPr id="5153" name="Google Shape;5153;p1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0" name="Shape 4860"/>
        <p:cNvGrpSpPr/>
        <p:nvPr/>
      </p:nvGrpSpPr>
      <p:grpSpPr>
        <a:xfrm>
          <a:off x="0" y="0"/>
          <a:ext cx="0" cy="0"/>
          <a:chOff x="0" y="0"/>
          <a:chExt cx="0" cy="0"/>
        </a:xfrm>
      </p:grpSpPr>
      <p:sp>
        <p:nvSpPr>
          <p:cNvPr id="4861" name="Google Shape;4861;p139"/>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Problem at Hand </a:t>
            </a:r>
            <a:endParaRPr/>
          </a:p>
        </p:txBody>
      </p:sp>
      <p:sp>
        <p:nvSpPr>
          <p:cNvPr id="4862" name="Google Shape;4862;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7" name="Shape 5157"/>
        <p:cNvGrpSpPr/>
        <p:nvPr/>
      </p:nvGrpSpPr>
      <p:grpSpPr>
        <a:xfrm>
          <a:off x="0" y="0"/>
          <a:ext cx="0" cy="0"/>
          <a:chOff x="0" y="0"/>
          <a:chExt cx="0" cy="0"/>
        </a:xfrm>
      </p:grpSpPr>
      <p:sp>
        <p:nvSpPr>
          <p:cNvPr id="5158" name="Google Shape;5158;p175"/>
          <p:cNvSpPr txBox="1"/>
          <p:nvPr>
            <p:ph idx="1" type="body"/>
          </p:nvPr>
        </p:nvSpPr>
        <p:spPr>
          <a:xfrm>
            <a:off x="333925" y="946125"/>
            <a:ext cx="8384700" cy="36471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 sz="1900"/>
              <a:t>Following an examination of commodities sales across various sub-lines of business (SLOBs), we have identified the top 6 SLOBs that significantly contribute to our overall commodities sales. These top 6 SLOBs are:</a:t>
            </a:r>
            <a:endParaRPr sz="1900"/>
          </a:p>
          <a:p>
            <a:pPr indent="-349250" lvl="0" marL="457200" rtl="0" algn="l">
              <a:spcBef>
                <a:spcPts val="1200"/>
              </a:spcBef>
              <a:spcAft>
                <a:spcPts val="0"/>
              </a:spcAft>
              <a:buSzPts val="1900"/>
              <a:buAutoNum type="arabicPeriod"/>
            </a:pPr>
            <a:r>
              <a:rPr lang="en" sz="1900"/>
              <a:t>Office Products</a:t>
            </a:r>
            <a:endParaRPr sz="1900"/>
          </a:p>
          <a:p>
            <a:pPr indent="-349250" lvl="0" marL="457200" rtl="0" algn="l">
              <a:spcBef>
                <a:spcPts val="0"/>
              </a:spcBef>
              <a:spcAft>
                <a:spcPts val="0"/>
              </a:spcAft>
              <a:buSzPts val="1900"/>
              <a:buAutoNum type="arabicPeriod"/>
            </a:pPr>
            <a:r>
              <a:rPr lang="en" sz="1900"/>
              <a:t>JanSan (Janitorial and Sanitation Supplies)</a:t>
            </a:r>
            <a:endParaRPr sz="1900"/>
          </a:p>
          <a:p>
            <a:pPr indent="-349250" lvl="0" marL="457200" rtl="0" algn="l">
              <a:spcBef>
                <a:spcPts val="0"/>
              </a:spcBef>
              <a:spcAft>
                <a:spcPts val="0"/>
              </a:spcAft>
              <a:buSzPts val="1900"/>
              <a:buAutoNum type="arabicPeriod"/>
            </a:pPr>
            <a:r>
              <a:rPr lang="en" sz="1900"/>
              <a:t>MRO (Maintenance, Repair, and Operations)</a:t>
            </a:r>
            <a:endParaRPr sz="1900"/>
          </a:p>
          <a:p>
            <a:pPr indent="-349250" lvl="0" marL="457200" rtl="0" algn="l">
              <a:spcBef>
                <a:spcPts val="0"/>
              </a:spcBef>
              <a:spcAft>
                <a:spcPts val="0"/>
              </a:spcAft>
              <a:buSzPts val="1900"/>
              <a:buAutoNum type="arabicPeriod"/>
            </a:pPr>
            <a:r>
              <a:rPr lang="en" sz="1900"/>
              <a:t>C-Food Service</a:t>
            </a:r>
            <a:endParaRPr sz="1900"/>
          </a:p>
          <a:p>
            <a:pPr indent="-349250" lvl="0" marL="457200" rtl="0" algn="l">
              <a:spcBef>
                <a:spcPts val="0"/>
              </a:spcBef>
              <a:spcAft>
                <a:spcPts val="0"/>
              </a:spcAft>
              <a:buSzPts val="1900"/>
              <a:buAutoNum type="arabicPeriod"/>
            </a:pPr>
            <a:r>
              <a:rPr lang="en" sz="1900"/>
              <a:t>Writing Instruments</a:t>
            </a:r>
            <a:endParaRPr sz="1900"/>
          </a:p>
          <a:p>
            <a:pPr indent="-349250" lvl="0" marL="457200" rtl="0" algn="l">
              <a:spcBef>
                <a:spcPts val="0"/>
              </a:spcBef>
              <a:spcAft>
                <a:spcPts val="0"/>
              </a:spcAft>
              <a:buSzPts val="1900"/>
              <a:buAutoNum type="arabicPeriod"/>
            </a:pPr>
            <a:r>
              <a:rPr lang="en" sz="1900"/>
              <a:t>Household Items</a:t>
            </a:r>
            <a:endParaRPr sz="1900"/>
          </a:p>
          <a:p>
            <a:pPr indent="0" lvl="0" marL="0" rtl="0" algn="l">
              <a:spcBef>
                <a:spcPts val="1200"/>
              </a:spcBef>
              <a:spcAft>
                <a:spcPts val="800"/>
              </a:spcAft>
              <a:buNone/>
            </a:pPr>
            <a:r>
              <a:rPr lang="en"/>
              <a:t>Hence, we will consider these top 6 SLOBs for </a:t>
            </a:r>
            <a:r>
              <a:rPr lang="en"/>
              <a:t>further examination.</a:t>
            </a:r>
            <a:endParaRPr/>
          </a:p>
        </p:txBody>
      </p:sp>
      <p:sp>
        <p:nvSpPr>
          <p:cNvPr id="5159" name="Google Shape;5159;p17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Commodities - SLOBs</a:t>
            </a:r>
            <a:endParaRPr/>
          </a:p>
        </p:txBody>
      </p:sp>
      <p:sp>
        <p:nvSpPr>
          <p:cNvPr id="5160" name="Google Shape;5160;p1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4" name="Shape 5164"/>
        <p:cNvGrpSpPr/>
        <p:nvPr/>
      </p:nvGrpSpPr>
      <p:grpSpPr>
        <a:xfrm>
          <a:off x="0" y="0"/>
          <a:ext cx="0" cy="0"/>
          <a:chOff x="0" y="0"/>
          <a:chExt cx="0" cy="0"/>
        </a:xfrm>
      </p:grpSpPr>
      <p:sp>
        <p:nvSpPr>
          <p:cNvPr id="5165" name="Google Shape;5165;p17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Commodities - SLOBs</a:t>
            </a:r>
            <a:endParaRPr/>
          </a:p>
        </p:txBody>
      </p:sp>
      <p:sp>
        <p:nvSpPr>
          <p:cNvPr id="5166" name="Google Shape;5166;p1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67" name="Google Shape;5167;p176"/>
          <p:cNvPicPr preferRelativeResize="0"/>
          <p:nvPr/>
        </p:nvPicPr>
        <p:blipFill>
          <a:blip r:embed="rId3">
            <a:alphaModFix/>
          </a:blip>
          <a:stretch>
            <a:fillRect/>
          </a:stretch>
        </p:blipFill>
        <p:spPr>
          <a:xfrm>
            <a:off x="921675" y="935325"/>
            <a:ext cx="7300624" cy="3981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1" name="Shape 5171"/>
        <p:cNvGrpSpPr/>
        <p:nvPr/>
      </p:nvGrpSpPr>
      <p:grpSpPr>
        <a:xfrm>
          <a:off x="0" y="0"/>
          <a:ext cx="0" cy="0"/>
          <a:chOff x="0" y="0"/>
          <a:chExt cx="0" cy="0"/>
        </a:xfrm>
      </p:grpSpPr>
      <p:sp>
        <p:nvSpPr>
          <p:cNvPr id="5172" name="Google Shape;5172;p177"/>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Office Products</a:t>
            </a:r>
            <a:endParaRPr/>
          </a:p>
        </p:txBody>
      </p:sp>
      <p:sp>
        <p:nvSpPr>
          <p:cNvPr id="5173" name="Google Shape;5173;p177"/>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Sales Over Time</a:t>
            </a:r>
            <a:endParaRPr/>
          </a:p>
        </p:txBody>
      </p:sp>
      <p:sp>
        <p:nvSpPr>
          <p:cNvPr id="5174" name="Google Shape;5174;p1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75" name="Google Shape;5175;p177"/>
          <p:cNvPicPr preferRelativeResize="0"/>
          <p:nvPr/>
        </p:nvPicPr>
        <p:blipFill>
          <a:blip r:embed="rId3">
            <a:alphaModFix/>
          </a:blip>
          <a:stretch>
            <a:fillRect/>
          </a:stretch>
        </p:blipFill>
        <p:spPr>
          <a:xfrm>
            <a:off x="918125" y="1155325"/>
            <a:ext cx="7305550" cy="37709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9" name="Shape 5179"/>
        <p:cNvGrpSpPr/>
        <p:nvPr/>
      </p:nvGrpSpPr>
      <p:grpSpPr>
        <a:xfrm>
          <a:off x="0" y="0"/>
          <a:ext cx="0" cy="0"/>
          <a:chOff x="0" y="0"/>
          <a:chExt cx="0" cy="0"/>
        </a:xfrm>
      </p:grpSpPr>
      <p:sp>
        <p:nvSpPr>
          <p:cNvPr id="5180" name="Google Shape;5180;p17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Office Products</a:t>
            </a:r>
            <a:endParaRPr/>
          </a:p>
        </p:txBody>
      </p:sp>
      <p:sp>
        <p:nvSpPr>
          <p:cNvPr id="5181" name="Google Shape;5181;p178"/>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STL Decomposition</a:t>
            </a:r>
            <a:endParaRPr/>
          </a:p>
        </p:txBody>
      </p:sp>
      <p:sp>
        <p:nvSpPr>
          <p:cNvPr id="5182" name="Google Shape;5182;p1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83" name="Google Shape;5183;p178"/>
          <p:cNvPicPr preferRelativeResize="0"/>
          <p:nvPr/>
        </p:nvPicPr>
        <p:blipFill>
          <a:blip r:embed="rId3">
            <a:alphaModFix/>
          </a:blip>
          <a:stretch>
            <a:fillRect/>
          </a:stretch>
        </p:blipFill>
        <p:spPr>
          <a:xfrm>
            <a:off x="918125" y="1155325"/>
            <a:ext cx="7305549" cy="3835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7" name="Shape 5187"/>
        <p:cNvGrpSpPr/>
        <p:nvPr/>
      </p:nvGrpSpPr>
      <p:grpSpPr>
        <a:xfrm>
          <a:off x="0" y="0"/>
          <a:ext cx="0" cy="0"/>
          <a:chOff x="0" y="0"/>
          <a:chExt cx="0" cy="0"/>
        </a:xfrm>
      </p:grpSpPr>
      <p:sp>
        <p:nvSpPr>
          <p:cNvPr id="5188" name="Google Shape;5188;p179"/>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ACF Plot and Ljung-Box Test</a:t>
            </a:r>
            <a:endParaRPr/>
          </a:p>
        </p:txBody>
      </p:sp>
      <p:sp>
        <p:nvSpPr>
          <p:cNvPr id="5189" name="Google Shape;5189;p179"/>
          <p:cNvSpPr txBox="1"/>
          <p:nvPr/>
        </p:nvSpPr>
        <p:spPr>
          <a:xfrm>
            <a:off x="5803675" y="1487875"/>
            <a:ext cx="28923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p-value : </a:t>
            </a:r>
            <a:r>
              <a:rPr lang="en" sz="2000">
                <a:solidFill>
                  <a:schemeClr val="dk1"/>
                </a:solidFill>
              </a:rPr>
              <a:t>3.177289e-19</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a:solidFill>
                  <a:schemeClr val="dk1"/>
                </a:solidFill>
              </a:rPr>
              <a:t>There is a strong positive correlation at lag 1.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graph shows positive correlations at certain lags (around lags 11 and 12), meaning </a:t>
            </a:r>
            <a:r>
              <a:rPr lang="en">
                <a:solidFill>
                  <a:schemeClr val="dk1"/>
                </a:solidFill>
              </a:rPr>
              <a:t>recent sales are strongly influenced by past sales.</a:t>
            </a:r>
            <a:endParaRPr>
              <a:solidFill>
                <a:schemeClr val="dk1"/>
              </a:solidFill>
            </a:endParaRPr>
          </a:p>
        </p:txBody>
      </p:sp>
      <p:pic>
        <p:nvPicPr>
          <p:cNvPr id="5190" name="Google Shape;5190;p179"/>
          <p:cNvPicPr preferRelativeResize="0"/>
          <p:nvPr/>
        </p:nvPicPr>
        <p:blipFill>
          <a:blip r:embed="rId3">
            <a:alphaModFix/>
          </a:blip>
          <a:stretch>
            <a:fillRect/>
          </a:stretch>
        </p:blipFill>
        <p:spPr>
          <a:xfrm>
            <a:off x="460949" y="1175025"/>
            <a:ext cx="4577400" cy="3835775"/>
          </a:xfrm>
          <a:prstGeom prst="rect">
            <a:avLst/>
          </a:prstGeom>
          <a:noFill/>
          <a:ln>
            <a:noFill/>
          </a:ln>
        </p:spPr>
      </p:pic>
      <p:sp>
        <p:nvSpPr>
          <p:cNvPr id="5191" name="Google Shape;5191;p179"/>
          <p:cNvSpPr txBox="1"/>
          <p:nvPr>
            <p:ph type="title"/>
          </p:nvPr>
        </p:nvSpPr>
        <p:spPr>
          <a:xfrm>
            <a:off x="411100"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Office Products</a:t>
            </a:r>
            <a:endParaRPr/>
          </a:p>
        </p:txBody>
      </p:sp>
      <p:sp>
        <p:nvSpPr>
          <p:cNvPr id="5192" name="Google Shape;5192;p1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6" name="Shape 5196"/>
        <p:cNvGrpSpPr/>
        <p:nvPr/>
      </p:nvGrpSpPr>
      <p:grpSpPr>
        <a:xfrm>
          <a:off x="0" y="0"/>
          <a:ext cx="0" cy="0"/>
          <a:chOff x="0" y="0"/>
          <a:chExt cx="0" cy="0"/>
        </a:xfrm>
      </p:grpSpPr>
      <p:sp>
        <p:nvSpPr>
          <p:cNvPr id="5197" name="Google Shape;5197;p180"/>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Stationarity and ADF Test</a:t>
            </a:r>
            <a:endParaRPr/>
          </a:p>
        </p:txBody>
      </p:sp>
      <p:sp>
        <p:nvSpPr>
          <p:cNvPr id="5198" name="Google Shape;5198;p180"/>
          <p:cNvSpPr txBox="1"/>
          <p:nvPr/>
        </p:nvSpPr>
        <p:spPr>
          <a:xfrm>
            <a:off x="3072000" y="1517425"/>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ADF Statistic: -1.6386801987636832</a:t>
            </a:r>
            <a:endParaRPr/>
          </a:p>
          <a:p>
            <a:pPr indent="0" lvl="0" marL="0" rtl="0" algn="l">
              <a:spcBef>
                <a:spcPts val="0"/>
              </a:spcBef>
              <a:spcAft>
                <a:spcPts val="0"/>
              </a:spcAft>
              <a:buNone/>
            </a:pPr>
            <a:r>
              <a:rPr lang="en"/>
              <a:t>p-value: 0.4629505103350956</a:t>
            </a:r>
            <a:endParaRPr/>
          </a:p>
          <a:p>
            <a:pPr indent="0" lvl="0" marL="0" rtl="0" algn="l">
              <a:spcBef>
                <a:spcPts val="0"/>
              </a:spcBef>
              <a:spcAft>
                <a:spcPts val="0"/>
              </a:spcAft>
              <a:buNone/>
            </a:pPr>
            <a:r>
              <a:rPr lang="en"/>
              <a:t>Critical Values:</a:t>
            </a:r>
            <a:endParaRPr/>
          </a:p>
          <a:p>
            <a:pPr indent="0" lvl="0" marL="0" rtl="0" algn="l">
              <a:spcBef>
                <a:spcPts val="0"/>
              </a:spcBef>
              <a:spcAft>
                <a:spcPts val="0"/>
              </a:spcAft>
              <a:buNone/>
            </a:pPr>
            <a:r>
              <a:rPr lang="en"/>
              <a:t>   1%: -3.502704609582561</a:t>
            </a:r>
            <a:endParaRPr/>
          </a:p>
          <a:p>
            <a:pPr indent="0" lvl="0" marL="0" rtl="0" algn="l">
              <a:spcBef>
                <a:spcPts val="0"/>
              </a:spcBef>
              <a:spcAft>
                <a:spcPts val="0"/>
              </a:spcAft>
              <a:buNone/>
            </a:pPr>
            <a:r>
              <a:rPr lang="en"/>
              <a:t>   5%: -2.8931578098779522</a:t>
            </a:r>
            <a:endParaRPr/>
          </a:p>
          <a:p>
            <a:pPr indent="0" lvl="0" marL="0" rtl="0" algn="l">
              <a:spcBef>
                <a:spcPts val="0"/>
              </a:spcBef>
              <a:spcAft>
                <a:spcPts val="0"/>
              </a:spcAft>
              <a:buNone/>
            </a:pPr>
            <a:r>
              <a:rPr lang="en"/>
              <a:t>   10%: -2.583636712914788</a:t>
            </a:r>
            <a:endParaRPr/>
          </a:p>
        </p:txBody>
      </p:sp>
      <p:sp>
        <p:nvSpPr>
          <p:cNvPr id="5199" name="Google Shape;5199;p180"/>
          <p:cNvSpPr txBox="1"/>
          <p:nvPr/>
        </p:nvSpPr>
        <p:spPr>
          <a:xfrm>
            <a:off x="1384350" y="3360025"/>
            <a:ext cx="637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 summary, the ADF test indicates that this sales data is </a:t>
            </a:r>
            <a:r>
              <a:rPr b="1" lang="en" sz="1800"/>
              <a:t>non-stationary</a:t>
            </a:r>
            <a:r>
              <a:rPr lang="en" sz="1800"/>
              <a:t>, likely due to </a:t>
            </a:r>
            <a:r>
              <a:rPr b="1" lang="en" sz="1800"/>
              <a:t>seasonality</a:t>
            </a:r>
            <a:r>
              <a:rPr lang="en" sz="1800"/>
              <a:t> or a </a:t>
            </a:r>
            <a:r>
              <a:rPr b="1" lang="en" sz="1800"/>
              <a:t>trend</a:t>
            </a:r>
            <a:r>
              <a:rPr lang="en" sz="1800"/>
              <a:t>. </a:t>
            </a:r>
            <a:endParaRPr sz="1800"/>
          </a:p>
        </p:txBody>
      </p:sp>
      <p:sp>
        <p:nvSpPr>
          <p:cNvPr id="5200" name="Google Shape;5200;p180"/>
          <p:cNvSpPr txBox="1"/>
          <p:nvPr>
            <p:ph type="title"/>
          </p:nvPr>
        </p:nvSpPr>
        <p:spPr>
          <a:xfrm>
            <a:off x="424450" y="320038"/>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Office Products</a:t>
            </a:r>
            <a:endParaRPr/>
          </a:p>
        </p:txBody>
      </p:sp>
      <p:sp>
        <p:nvSpPr>
          <p:cNvPr id="5201" name="Google Shape;5201;p1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5" name="Shape 5205"/>
        <p:cNvGrpSpPr/>
        <p:nvPr/>
      </p:nvGrpSpPr>
      <p:grpSpPr>
        <a:xfrm>
          <a:off x="0" y="0"/>
          <a:ext cx="0" cy="0"/>
          <a:chOff x="0" y="0"/>
          <a:chExt cx="0" cy="0"/>
        </a:xfrm>
      </p:grpSpPr>
      <p:sp>
        <p:nvSpPr>
          <p:cNvPr id="5206" name="Google Shape;5206;p181"/>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JanSan</a:t>
            </a:r>
            <a:endParaRPr/>
          </a:p>
        </p:txBody>
      </p:sp>
      <p:sp>
        <p:nvSpPr>
          <p:cNvPr id="5207" name="Google Shape;5207;p181"/>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Sales Over Time</a:t>
            </a:r>
            <a:endParaRPr/>
          </a:p>
        </p:txBody>
      </p:sp>
      <p:sp>
        <p:nvSpPr>
          <p:cNvPr id="5208" name="Google Shape;5208;p1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09" name="Google Shape;5209;p181"/>
          <p:cNvPicPr preferRelativeResize="0"/>
          <p:nvPr/>
        </p:nvPicPr>
        <p:blipFill>
          <a:blip r:embed="rId3">
            <a:alphaModFix/>
          </a:blip>
          <a:stretch>
            <a:fillRect/>
          </a:stretch>
        </p:blipFill>
        <p:spPr>
          <a:xfrm>
            <a:off x="918125" y="1155325"/>
            <a:ext cx="7305550" cy="37512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3" name="Shape 5213"/>
        <p:cNvGrpSpPr/>
        <p:nvPr/>
      </p:nvGrpSpPr>
      <p:grpSpPr>
        <a:xfrm>
          <a:off x="0" y="0"/>
          <a:ext cx="0" cy="0"/>
          <a:chOff x="0" y="0"/>
          <a:chExt cx="0" cy="0"/>
        </a:xfrm>
      </p:grpSpPr>
      <p:sp>
        <p:nvSpPr>
          <p:cNvPr id="5214" name="Google Shape;5214;p182"/>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JanSan</a:t>
            </a:r>
            <a:endParaRPr/>
          </a:p>
        </p:txBody>
      </p:sp>
      <p:sp>
        <p:nvSpPr>
          <p:cNvPr id="5215" name="Google Shape;5215;p182"/>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STL Decomposition</a:t>
            </a:r>
            <a:endParaRPr/>
          </a:p>
        </p:txBody>
      </p:sp>
      <p:sp>
        <p:nvSpPr>
          <p:cNvPr id="5216" name="Google Shape;5216;p1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17" name="Google Shape;5217;p182"/>
          <p:cNvPicPr preferRelativeResize="0"/>
          <p:nvPr/>
        </p:nvPicPr>
        <p:blipFill>
          <a:blip r:embed="rId3">
            <a:alphaModFix/>
          </a:blip>
          <a:stretch>
            <a:fillRect/>
          </a:stretch>
        </p:blipFill>
        <p:spPr>
          <a:xfrm>
            <a:off x="918125" y="1155325"/>
            <a:ext cx="7315425" cy="3835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1" name="Shape 5221"/>
        <p:cNvGrpSpPr/>
        <p:nvPr/>
      </p:nvGrpSpPr>
      <p:grpSpPr>
        <a:xfrm>
          <a:off x="0" y="0"/>
          <a:ext cx="0" cy="0"/>
          <a:chOff x="0" y="0"/>
          <a:chExt cx="0" cy="0"/>
        </a:xfrm>
      </p:grpSpPr>
      <p:sp>
        <p:nvSpPr>
          <p:cNvPr id="5222" name="Google Shape;5222;p18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JanSan</a:t>
            </a:r>
            <a:endParaRPr/>
          </a:p>
        </p:txBody>
      </p:sp>
      <p:sp>
        <p:nvSpPr>
          <p:cNvPr id="5223" name="Google Shape;5223;p183"/>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ACF Plot and Ljung-Box Test</a:t>
            </a:r>
            <a:endParaRPr/>
          </a:p>
        </p:txBody>
      </p:sp>
      <p:pic>
        <p:nvPicPr>
          <p:cNvPr id="5224" name="Google Shape;5224;p183"/>
          <p:cNvPicPr preferRelativeResize="0"/>
          <p:nvPr/>
        </p:nvPicPr>
        <p:blipFill>
          <a:blip r:embed="rId3">
            <a:alphaModFix/>
          </a:blip>
          <a:stretch>
            <a:fillRect/>
          </a:stretch>
        </p:blipFill>
        <p:spPr>
          <a:xfrm>
            <a:off x="231225" y="1135625"/>
            <a:ext cx="4577250" cy="3835775"/>
          </a:xfrm>
          <a:prstGeom prst="rect">
            <a:avLst/>
          </a:prstGeom>
          <a:noFill/>
          <a:ln>
            <a:noFill/>
          </a:ln>
        </p:spPr>
      </p:pic>
      <p:sp>
        <p:nvSpPr>
          <p:cNvPr id="5225" name="Google Shape;5225;p183"/>
          <p:cNvSpPr txBox="1"/>
          <p:nvPr/>
        </p:nvSpPr>
        <p:spPr>
          <a:xfrm>
            <a:off x="5803675" y="1487875"/>
            <a:ext cx="2892300" cy="27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p-value : 4.025622e-11</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a:solidFill>
                  <a:schemeClr val="dk1"/>
                </a:solidFill>
              </a:rPr>
              <a:t>There is a strong positive correlation at lag 1.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graph shows negative correlations at certain lags (around lags 13 to 15), meaning there is a pattern where sales may "revert" or oppose trends at these intervals.</a:t>
            </a:r>
            <a:endParaRPr>
              <a:solidFill>
                <a:schemeClr val="dk1"/>
              </a:solidFill>
            </a:endParaRPr>
          </a:p>
        </p:txBody>
      </p:sp>
      <p:sp>
        <p:nvSpPr>
          <p:cNvPr id="5226" name="Google Shape;5226;p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sp>
        <p:nvSpPr>
          <p:cNvPr id="5231" name="Google Shape;5231;p18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JanSan</a:t>
            </a:r>
            <a:endParaRPr/>
          </a:p>
        </p:txBody>
      </p:sp>
      <p:sp>
        <p:nvSpPr>
          <p:cNvPr id="5232" name="Google Shape;5232;p184"/>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Stationarity and ADF Test</a:t>
            </a:r>
            <a:endParaRPr/>
          </a:p>
        </p:txBody>
      </p:sp>
      <p:sp>
        <p:nvSpPr>
          <p:cNvPr id="5233" name="Google Shape;5233;p184"/>
          <p:cNvSpPr txBox="1"/>
          <p:nvPr/>
        </p:nvSpPr>
        <p:spPr>
          <a:xfrm>
            <a:off x="3072000" y="151742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ADF Statistic: -2.347036538905591</a:t>
            </a:r>
            <a:endParaRPr/>
          </a:p>
          <a:p>
            <a:pPr indent="0" lvl="0" marL="0" rtl="0" algn="l">
              <a:spcBef>
                <a:spcPts val="0"/>
              </a:spcBef>
              <a:spcAft>
                <a:spcPts val="0"/>
              </a:spcAft>
              <a:buNone/>
            </a:pPr>
            <a:r>
              <a:rPr lang="en"/>
              <a:t>p-value: 0.15724598437608905</a:t>
            </a:r>
            <a:endParaRPr/>
          </a:p>
          <a:p>
            <a:pPr indent="0" lvl="0" marL="0" rtl="0" algn="l">
              <a:spcBef>
                <a:spcPts val="0"/>
              </a:spcBef>
              <a:spcAft>
                <a:spcPts val="0"/>
              </a:spcAft>
              <a:buNone/>
            </a:pPr>
            <a:r>
              <a:rPr lang="en"/>
              <a:t>Critical Values:</a:t>
            </a:r>
            <a:endParaRPr/>
          </a:p>
          <a:p>
            <a:pPr indent="0" lvl="0" marL="0" rtl="0" algn="l">
              <a:spcBef>
                <a:spcPts val="0"/>
              </a:spcBef>
              <a:spcAft>
                <a:spcPts val="0"/>
              </a:spcAft>
              <a:buNone/>
            </a:pPr>
            <a:r>
              <a:rPr lang="en"/>
              <a:t>   1%: -3.502704609582561</a:t>
            </a:r>
            <a:endParaRPr/>
          </a:p>
          <a:p>
            <a:pPr indent="0" lvl="0" marL="0" rtl="0" algn="l">
              <a:spcBef>
                <a:spcPts val="0"/>
              </a:spcBef>
              <a:spcAft>
                <a:spcPts val="0"/>
              </a:spcAft>
              <a:buNone/>
            </a:pPr>
            <a:r>
              <a:rPr lang="en"/>
              <a:t>   5%: -2.8931578098779522</a:t>
            </a:r>
            <a:endParaRPr/>
          </a:p>
          <a:p>
            <a:pPr indent="0" lvl="0" marL="0" rtl="0" algn="l">
              <a:spcBef>
                <a:spcPts val="0"/>
              </a:spcBef>
              <a:spcAft>
                <a:spcPts val="0"/>
              </a:spcAft>
              <a:buNone/>
            </a:pPr>
            <a:r>
              <a:rPr lang="en"/>
              <a:t>   10%: -2.583636712914788</a:t>
            </a:r>
            <a:endParaRPr/>
          </a:p>
        </p:txBody>
      </p:sp>
      <p:sp>
        <p:nvSpPr>
          <p:cNvPr id="5234" name="Google Shape;5234;p184"/>
          <p:cNvSpPr txBox="1"/>
          <p:nvPr/>
        </p:nvSpPr>
        <p:spPr>
          <a:xfrm>
            <a:off x="1384350" y="3360025"/>
            <a:ext cx="637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 summary, the ADF test indicates that this sales data is </a:t>
            </a:r>
            <a:r>
              <a:rPr b="1" lang="en" sz="1800"/>
              <a:t>non-stationary</a:t>
            </a:r>
            <a:r>
              <a:rPr lang="en" sz="1800"/>
              <a:t>, likely due to </a:t>
            </a:r>
            <a:r>
              <a:rPr b="1" lang="en" sz="1800"/>
              <a:t>seasonality</a:t>
            </a:r>
            <a:r>
              <a:rPr lang="en" sz="1800"/>
              <a:t> or a </a:t>
            </a:r>
            <a:r>
              <a:rPr b="1" lang="en" sz="1800"/>
              <a:t>trend</a:t>
            </a:r>
            <a:r>
              <a:rPr lang="en" sz="1800"/>
              <a:t>. </a:t>
            </a:r>
            <a:endParaRPr sz="1800"/>
          </a:p>
        </p:txBody>
      </p:sp>
      <p:sp>
        <p:nvSpPr>
          <p:cNvPr id="5235" name="Google Shape;5235;p1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6" name="Shape 4866"/>
        <p:cNvGrpSpPr/>
        <p:nvPr/>
      </p:nvGrpSpPr>
      <p:grpSpPr>
        <a:xfrm>
          <a:off x="0" y="0"/>
          <a:ext cx="0" cy="0"/>
          <a:chOff x="0" y="0"/>
          <a:chExt cx="0" cy="0"/>
        </a:xfrm>
      </p:grpSpPr>
      <p:sp>
        <p:nvSpPr>
          <p:cNvPr id="4867" name="Google Shape;4867;p140"/>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Seasonality</a:t>
            </a:r>
            <a:r>
              <a:rPr lang="en"/>
              <a:t> in Sales data </a:t>
            </a:r>
            <a:endParaRPr/>
          </a:p>
        </p:txBody>
      </p:sp>
      <p:sp>
        <p:nvSpPr>
          <p:cNvPr id="4868" name="Google Shape;4868;p140"/>
          <p:cNvSpPr txBox="1"/>
          <p:nvPr>
            <p:ph idx="4294967295" type="body"/>
          </p:nvPr>
        </p:nvSpPr>
        <p:spPr>
          <a:xfrm>
            <a:off x="420900" y="994550"/>
            <a:ext cx="8384700" cy="38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 improve sales forecast accuracies, it is critical to understand if the products sold by NIB’s NPAs exhibit quantifiable seasonality,</a:t>
            </a:r>
            <a:endParaRPr/>
          </a:p>
          <a:p>
            <a:pPr indent="0" lvl="0" marL="0" rtl="0" algn="l">
              <a:spcBef>
                <a:spcPts val="800"/>
              </a:spcBef>
              <a:spcAft>
                <a:spcPts val="0"/>
              </a:spcAft>
              <a:buNone/>
            </a:pPr>
            <a:r>
              <a:rPr lang="en"/>
              <a:t>Specifically, </a:t>
            </a:r>
            <a:endParaRPr/>
          </a:p>
          <a:p>
            <a:pPr indent="0" lvl="0" marL="0" rtl="0" algn="l">
              <a:spcBef>
                <a:spcPts val="800"/>
              </a:spcBef>
              <a:spcAft>
                <a:spcPts val="0"/>
              </a:spcAft>
              <a:buNone/>
            </a:pPr>
            <a:r>
              <a:rPr lang="en"/>
              <a:t>a. Are there any quantifiable seasonality at the LoB / SLoB level?</a:t>
            </a:r>
            <a:endParaRPr/>
          </a:p>
          <a:p>
            <a:pPr indent="0" lvl="0" marL="0" rtl="0" algn="l">
              <a:spcBef>
                <a:spcPts val="800"/>
              </a:spcBef>
              <a:spcAft>
                <a:spcPts val="0"/>
              </a:spcAft>
              <a:buNone/>
            </a:pPr>
            <a:r>
              <a:rPr lang="en"/>
              <a:t>b. Are there any quantifiable seasonality at the Channel level?</a:t>
            </a:r>
            <a:endParaRPr/>
          </a:p>
          <a:p>
            <a:pPr indent="0" lvl="0" marL="0" rtl="0" algn="l">
              <a:spcBef>
                <a:spcPts val="800"/>
              </a:spcBef>
              <a:spcAft>
                <a:spcPts val="0"/>
              </a:spcAft>
              <a:buNone/>
            </a:pPr>
            <a:r>
              <a:rPr lang="en"/>
              <a:t>c. Are there any quantifiable seasonality at the mix of product lines and channel levels?</a:t>
            </a:r>
            <a:endParaRPr/>
          </a:p>
          <a:p>
            <a:pPr indent="0" lvl="0" marL="0" rtl="0" algn="l">
              <a:spcBef>
                <a:spcPts val="800"/>
              </a:spcBef>
              <a:spcAft>
                <a:spcPts val="800"/>
              </a:spcAft>
              <a:buNone/>
            </a:pPr>
            <a:r>
              <a:t/>
            </a:r>
            <a:endParaRPr/>
          </a:p>
        </p:txBody>
      </p:sp>
      <p:sp>
        <p:nvSpPr>
          <p:cNvPr id="4869" name="Google Shape;4869;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9" name="Shape 5239"/>
        <p:cNvGrpSpPr/>
        <p:nvPr/>
      </p:nvGrpSpPr>
      <p:grpSpPr>
        <a:xfrm>
          <a:off x="0" y="0"/>
          <a:ext cx="0" cy="0"/>
          <a:chOff x="0" y="0"/>
          <a:chExt cx="0" cy="0"/>
        </a:xfrm>
      </p:grpSpPr>
      <p:sp>
        <p:nvSpPr>
          <p:cNvPr id="5240" name="Google Shape;5240;p18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MRO</a:t>
            </a:r>
            <a:endParaRPr/>
          </a:p>
        </p:txBody>
      </p:sp>
      <p:sp>
        <p:nvSpPr>
          <p:cNvPr id="5241" name="Google Shape;5241;p185"/>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Sales Over Time</a:t>
            </a:r>
            <a:endParaRPr/>
          </a:p>
        </p:txBody>
      </p:sp>
      <p:sp>
        <p:nvSpPr>
          <p:cNvPr id="5242" name="Google Shape;5242;p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43" name="Google Shape;5243;p185"/>
          <p:cNvPicPr preferRelativeResize="0"/>
          <p:nvPr/>
        </p:nvPicPr>
        <p:blipFill>
          <a:blip r:embed="rId3">
            <a:alphaModFix/>
          </a:blip>
          <a:stretch>
            <a:fillRect/>
          </a:stretch>
        </p:blipFill>
        <p:spPr>
          <a:xfrm>
            <a:off x="918125" y="1155325"/>
            <a:ext cx="7305549" cy="3835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7" name="Shape 5247"/>
        <p:cNvGrpSpPr/>
        <p:nvPr/>
      </p:nvGrpSpPr>
      <p:grpSpPr>
        <a:xfrm>
          <a:off x="0" y="0"/>
          <a:ext cx="0" cy="0"/>
          <a:chOff x="0" y="0"/>
          <a:chExt cx="0" cy="0"/>
        </a:xfrm>
      </p:grpSpPr>
      <p:sp>
        <p:nvSpPr>
          <p:cNvPr id="5248" name="Google Shape;5248;p18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MRO</a:t>
            </a:r>
            <a:endParaRPr/>
          </a:p>
        </p:txBody>
      </p:sp>
      <p:sp>
        <p:nvSpPr>
          <p:cNvPr id="5249" name="Google Shape;5249;p186"/>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STL Decomposition</a:t>
            </a:r>
            <a:endParaRPr/>
          </a:p>
        </p:txBody>
      </p:sp>
      <p:sp>
        <p:nvSpPr>
          <p:cNvPr id="5250" name="Google Shape;5250;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51" name="Google Shape;5251;p186"/>
          <p:cNvPicPr preferRelativeResize="0"/>
          <p:nvPr/>
        </p:nvPicPr>
        <p:blipFill>
          <a:blip r:embed="rId3">
            <a:alphaModFix/>
          </a:blip>
          <a:stretch>
            <a:fillRect/>
          </a:stretch>
        </p:blipFill>
        <p:spPr>
          <a:xfrm>
            <a:off x="918125" y="1155325"/>
            <a:ext cx="7315425" cy="3835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5" name="Shape 5255"/>
        <p:cNvGrpSpPr/>
        <p:nvPr/>
      </p:nvGrpSpPr>
      <p:grpSpPr>
        <a:xfrm>
          <a:off x="0" y="0"/>
          <a:ext cx="0" cy="0"/>
          <a:chOff x="0" y="0"/>
          <a:chExt cx="0" cy="0"/>
        </a:xfrm>
      </p:grpSpPr>
      <p:sp>
        <p:nvSpPr>
          <p:cNvPr id="5256" name="Google Shape;5256;p187"/>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MRO</a:t>
            </a:r>
            <a:endParaRPr/>
          </a:p>
          <a:p>
            <a:pPr indent="0" lvl="0" marL="0" rtl="0" algn="l">
              <a:spcBef>
                <a:spcPts val="0"/>
              </a:spcBef>
              <a:spcAft>
                <a:spcPts val="0"/>
              </a:spcAft>
              <a:buNone/>
            </a:pPr>
            <a:r>
              <a:t/>
            </a:r>
            <a:endParaRPr/>
          </a:p>
        </p:txBody>
      </p:sp>
      <p:sp>
        <p:nvSpPr>
          <p:cNvPr id="5257" name="Google Shape;5257;p187"/>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ACF Plot and Ljung-Box Test</a:t>
            </a:r>
            <a:endParaRPr/>
          </a:p>
        </p:txBody>
      </p:sp>
      <p:sp>
        <p:nvSpPr>
          <p:cNvPr id="5258" name="Google Shape;5258;p187"/>
          <p:cNvSpPr txBox="1"/>
          <p:nvPr/>
        </p:nvSpPr>
        <p:spPr>
          <a:xfrm>
            <a:off x="5803675" y="1487875"/>
            <a:ext cx="2892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p-value : </a:t>
            </a:r>
            <a:r>
              <a:rPr lang="en" sz="2000">
                <a:solidFill>
                  <a:schemeClr val="dk1"/>
                </a:solidFill>
              </a:rPr>
              <a:t>0.000004</a:t>
            </a:r>
            <a:endParaRPr sz="2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graph shows a slight positive correlations at lag 12, meaning a slight possibility of yearly seasonality.</a:t>
            </a:r>
            <a:endParaRPr>
              <a:solidFill>
                <a:schemeClr val="dk1"/>
              </a:solidFill>
            </a:endParaRPr>
          </a:p>
        </p:txBody>
      </p:sp>
      <p:pic>
        <p:nvPicPr>
          <p:cNvPr id="5259" name="Google Shape;5259;p187"/>
          <p:cNvPicPr preferRelativeResize="0"/>
          <p:nvPr/>
        </p:nvPicPr>
        <p:blipFill>
          <a:blip r:embed="rId3">
            <a:alphaModFix/>
          </a:blip>
          <a:stretch>
            <a:fillRect/>
          </a:stretch>
        </p:blipFill>
        <p:spPr>
          <a:xfrm>
            <a:off x="472975" y="1155325"/>
            <a:ext cx="4565375" cy="3835775"/>
          </a:xfrm>
          <a:prstGeom prst="rect">
            <a:avLst/>
          </a:prstGeom>
          <a:noFill/>
          <a:ln>
            <a:noFill/>
          </a:ln>
        </p:spPr>
      </p:pic>
      <p:sp>
        <p:nvSpPr>
          <p:cNvPr id="5260" name="Google Shape;5260;p1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4" name="Shape 5264"/>
        <p:cNvGrpSpPr/>
        <p:nvPr/>
      </p:nvGrpSpPr>
      <p:grpSpPr>
        <a:xfrm>
          <a:off x="0" y="0"/>
          <a:ext cx="0" cy="0"/>
          <a:chOff x="0" y="0"/>
          <a:chExt cx="0" cy="0"/>
        </a:xfrm>
      </p:grpSpPr>
      <p:sp>
        <p:nvSpPr>
          <p:cNvPr id="5265" name="Google Shape;5265;p18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MRO</a:t>
            </a:r>
            <a:endParaRPr/>
          </a:p>
          <a:p>
            <a:pPr indent="0" lvl="0" marL="0" rtl="0" algn="l">
              <a:spcBef>
                <a:spcPts val="0"/>
              </a:spcBef>
              <a:spcAft>
                <a:spcPts val="0"/>
              </a:spcAft>
              <a:buNone/>
            </a:pPr>
            <a:r>
              <a:t/>
            </a:r>
            <a:endParaRPr/>
          </a:p>
        </p:txBody>
      </p:sp>
      <p:sp>
        <p:nvSpPr>
          <p:cNvPr id="5266" name="Google Shape;5266;p188"/>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Stationarity and ADF Test</a:t>
            </a:r>
            <a:endParaRPr/>
          </a:p>
        </p:txBody>
      </p:sp>
      <p:sp>
        <p:nvSpPr>
          <p:cNvPr id="5267" name="Google Shape;5267;p188"/>
          <p:cNvSpPr txBox="1"/>
          <p:nvPr/>
        </p:nvSpPr>
        <p:spPr>
          <a:xfrm>
            <a:off x="3072000" y="151742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ADF Statistic: -7.105083854336494</a:t>
            </a:r>
            <a:endParaRPr/>
          </a:p>
          <a:p>
            <a:pPr indent="0" lvl="0" marL="0" rtl="0" algn="l">
              <a:spcBef>
                <a:spcPts val="0"/>
              </a:spcBef>
              <a:spcAft>
                <a:spcPts val="0"/>
              </a:spcAft>
              <a:buNone/>
            </a:pPr>
            <a:r>
              <a:rPr lang="en"/>
              <a:t>p-value: 4.0733422155137596e-10</a:t>
            </a:r>
            <a:endParaRPr/>
          </a:p>
          <a:p>
            <a:pPr indent="0" lvl="0" marL="0" rtl="0" algn="l">
              <a:spcBef>
                <a:spcPts val="0"/>
              </a:spcBef>
              <a:spcAft>
                <a:spcPts val="0"/>
              </a:spcAft>
              <a:buNone/>
            </a:pPr>
            <a:r>
              <a:rPr lang="en"/>
              <a:t>Critical Values:</a:t>
            </a:r>
            <a:endParaRPr/>
          </a:p>
          <a:p>
            <a:pPr indent="0" lvl="0" marL="0" rtl="0" algn="l">
              <a:spcBef>
                <a:spcPts val="0"/>
              </a:spcBef>
              <a:spcAft>
                <a:spcPts val="0"/>
              </a:spcAft>
              <a:buNone/>
            </a:pPr>
            <a:r>
              <a:rPr lang="en"/>
              <a:t>   1%: -3.4942202045135513</a:t>
            </a:r>
            <a:endParaRPr/>
          </a:p>
          <a:p>
            <a:pPr indent="0" lvl="0" marL="0" rtl="0" algn="l">
              <a:spcBef>
                <a:spcPts val="0"/>
              </a:spcBef>
              <a:spcAft>
                <a:spcPts val="0"/>
              </a:spcAft>
              <a:buNone/>
            </a:pPr>
            <a:r>
              <a:rPr lang="en"/>
              <a:t>   5%: -2.889485291005291</a:t>
            </a:r>
            <a:endParaRPr/>
          </a:p>
          <a:p>
            <a:pPr indent="0" lvl="0" marL="0" rtl="0" algn="l">
              <a:spcBef>
                <a:spcPts val="0"/>
              </a:spcBef>
              <a:spcAft>
                <a:spcPts val="0"/>
              </a:spcAft>
              <a:buNone/>
            </a:pPr>
            <a:r>
              <a:rPr lang="en"/>
              <a:t>   10%: -2.5816762131519275</a:t>
            </a:r>
            <a:endParaRPr/>
          </a:p>
        </p:txBody>
      </p:sp>
      <p:sp>
        <p:nvSpPr>
          <p:cNvPr id="5268" name="Google Shape;5268;p188"/>
          <p:cNvSpPr txBox="1"/>
          <p:nvPr/>
        </p:nvSpPr>
        <p:spPr>
          <a:xfrm>
            <a:off x="1384350" y="3360025"/>
            <a:ext cx="6375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 summary, the ADF test indicates that this sales data is </a:t>
            </a:r>
            <a:r>
              <a:rPr b="1" lang="en" sz="1800"/>
              <a:t>stationary</a:t>
            </a:r>
            <a:r>
              <a:rPr lang="en" sz="1800"/>
              <a:t>,</a:t>
            </a:r>
            <a:r>
              <a:rPr lang="en" sz="1800"/>
              <a:t> meaning the series does not shows trends or seasonal patterns that would cause its statistical properties to change over time.</a:t>
            </a:r>
            <a:endParaRPr sz="1800"/>
          </a:p>
        </p:txBody>
      </p:sp>
      <p:sp>
        <p:nvSpPr>
          <p:cNvPr id="5269" name="Google Shape;5269;p1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3" name="Shape 5273"/>
        <p:cNvGrpSpPr/>
        <p:nvPr/>
      </p:nvGrpSpPr>
      <p:grpSpPr>
        <a:xfrm>
          <a:off x="0" y="0"/>
          <a:ext cx="0" cy="0"/>
          <a:chOff x="0" y="0"/>
          <a:chExt cx="0" cy="0"/>
        </a:xfrm>
      </p:grpSpPr>
      <p:sp>
        <p:nvSpPr>
          <p:cNvPr id="5274" name="Google Shape;5274;p189"/>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C-Food Service</a:t>
            </a:r>
            <a:endParaRPr/>
          </a:p>
        </p:txBody>
      </p:sp>
      <p:sp>
        <p:nvSpPr>
          <p:cNvPr id="5275" name="Google Shape;5275;p189"/>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Sales Over Time</a:t>
            </a:r>
            <a:endParaRPr/>
          </a:p>
        </p:txBody>
      </p:sp>
      <p:sp>
        <p:nvSpPr>
          <p:cNvPr id="5276" name="Google Shape;5276;p1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77" name="Google Shape;5277;p189"/>
          <p:cNvPicPr preferRelativeResize="0"/>
          <p:nvPr/>
        </p:nvPicPr>
        <p:blipFill>
          <a:blip r:embed="rId3">
            <a:alphaModFix/>
          </a:blip>
          <a:stretch>
            <a:fillRect/>
          </a:stretch>
        </p:blipFill>
        <p:spPr>
          <a:xfrm>
            <a:off x="918125" y="1155325"/>
            <a:ext cx="7315425" cy="3835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1" name="Shape 5281"/>
        <p:cNvGrpSpPr/>
        <p:nvPr/>
      </p:nvGrpSpPr>
      <p:grpSpPr>
        <a:xfrm>
          <a:off x="0" y="0"/>
          <a:ext cx="0" cy="0"/>
          <a:chOff x="0" y="0"/>
          <a:chExt cx="0" cy="0"/>
        </a:xfrm>
      </p:grpSpPr>
      <p:sp>
        <p:nvSpPr>
          <p:cNvPr id="5282" name="Google Shape;5282;p190"/>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C-Food Service</a:t>
            </a:r>
            <a:endParaRPr/>
          </a:p>
        </p:txBody>
      </p:sp>
      <p:sp>
        <p:nvSpPr>
          <p:cNvPr id="5283" name="Google Shape;5283;p190"/>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STL Decomposition</a:t>
            </a:r>
            <a:endParaRPr/>
          </a:p>
        </p:txBody>
      </p:sp>
      <p:sp>
        <p:nvSpPr>
          <p:cNvPr id="5284" name="Google Shape;5284;p1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85" name="Google Shape;5285;p190"/>
          <p:cNvPicPr preferRelativeResize="0"/>
          <p:nvPr/>
        </p:nvPicPr>
        <p:blipFill>
          <a:blip r:embed="rId3">
            <a:alphaModFix/>
          </a:blip>
          <a:stretch>
            <a:fillRect/>
          </a:stretch>
        </p:blipFill>
        <p:spPr>
          <a:xfrm>
            <a:off x="918125" y="1155325"/>
            <a:ext cx="7315425" cy="3835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9" name="Shape 5289"/>
        <p:cNvGrpSpPr/>
        <p:nvPr/>
      </p:nvGrpSpPr>
      <p:grpSpPr>
        <a:xfrm>
          <a:off x="0" y="0"/>
          <a:ext cx="0" cy="0"/>
          <a:chOff x="0" y="0"/>
          <a:chExt cx="0" cy="0"/>
        </a:xfrm>
      </p:grpSpPr>
      <p:sp>
        <p:nvSpPr>
          <p:cNvPr id="5290" name="Google Shape;5290;p191"/>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C-Food Service</a:t>
            </a:r>
            <a:endParaRPr/>
          </a:p>
        </p:txBody>
      </p:sp>
      <p:sp>
        <p:nvSpPr>
          <p:cNvPr id="5291" name="Google Shape;5291;p191"/>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ACF Plot and Ljung-Box Test</a:t>
            </a:r>
            <a:endParaRPr/>
          </a:p>
        </p:txBody>
      </p:sp>
      <p:sp>
        <p:nvSpPr>
          <p:cNvPr id="5292" name="Google Shape;5292;p191"/>
          <p:cNvSpPr txBox="1"/>
          <p:nvPr/>
        </p:nvSpPr>
        <p:spPr>
          <a:xfrm>
            <a:off x="5803675" y="1487875"/>
            <a:ext cx="2892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p-value : </a:t>
            </a:r>
            <a:r>
              <a:rPr lang="en" sz="2000">
                <a:solidFill>
                  <a:schemeClr val="dk1"/>
                </a:solidFill>
              </a:rPr>
              <a:t>0.003404</a:t>
            </a:r>
            <a:endParaRPr sz="2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graph shows a slight positive correlations at lag 12, meaning a slight possibility of yearly seasonality.</a:t>
            </a:r>
            <a:endParaRPr>
              <a:solidFill>
                <a:schemeClr val="dk1"/>
              </a:solidFill>
            </a:endParaRPr>
          </a:p>
        </p:txBody>
      </p:sp>
      <p:pic>
        <p:nvPicPr>
          <p:cNvPr id="5293" name="Google Shape;5293;p191"/>
          <p:cNvPicPr preferRelativeResize="0"/>
          <p:nvPr/>
        </p:nvPicPr>
        <p:blipFill>
          <a:blip r:embed="rId3">
            <a:alphaModFix/>
          </a:blip>
          <a:stretch>
            <a:fillRect/>
          </a:stretch>
        </p:blipFill>
        <p:spPr>
          <a:xfrm>
            <a:off x="472975" y="1155325"/>
            <a:ext cx="4565375" cy="3835775"/>
          </a:xfrm>
          <a:prstGeom prst="rect">
            <a:avLst/>
          </a:prstGeom>
          <a:noFill/>
          <a:ln>
            <a:noFill/>
          </a:ln>
        </p:spPr>
      </p:pic>
      <p:sp>
        <p:nvSpPr>
          <p:cNvPr id="5294" name="Google Shape;5294;p1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8" name="Shape 5298"/>
        <p:cNvGrpSpPr/>
        <p:nvPr/>
      </p:nvGrpSpPr>
      <p:grpSpPr>
        <a:xfrm>
          <a:off x="0" y="0"/>
          <a:ext cx="0" cy="0"/>
          <a:chOff x="0" y="0"/>
          <a:chExt cx="0" cy="0"/>
        </a:xfrm>
      </p:grpSpPr>
      <p:sp>
        <p:nvSpPr>
          <p:cNvPr id="5299" name="Google Shape;5299;p192"/>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C-Food Service</a:t>
            </a:r>
            <a:endParaRPr/>
          </a:p>
        </p:txBody>
      </p:sp>
      <p:sp>
        <p:nvSpPr>
          <p:cNvPr id="5300" name="Google Shape;5300;p192"/>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Stationarity and ADF Test</a:t>
            </a:r>
            <a:endParaRPr/>
          </a:p>
        </p:txBody>
      </p:sp>
      <p:sp>
        <p:nvSpPr>
          <p:cNvPr id="5301" name="Google Shape;5301;p192"/>
          <p:cNvSpPr txBox="1"/>
          <p:nvPr/>
        </p:nvSpPr>
        <p:spPr>
          <a:xfrm>
            <a:off x="3072000" y="151742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ADF Statistic: -7.431592443687764</a:t>
            </a:r>
            <a:endParaRPr/>
          </a:p>
          <a:p>
            <a:pPr indent="0" lvl="0" marL="0" rtl="0" algn="l">
              <a:spcBef>
                <a:spcPts val="0"/>
              </a:spcBef>
              <a:spcAft>
                <a:spcPts val="0"/>
              </a:spcAft>
              <a:buNone/>
            </a:pPr>
            <a:r>
              <a:rPr lang="en"/>
              <a:t>p-value: 6.339649860351863e-11</a:t>
            </a:r>
            <a:endParaRPr/>
          </a:p>
          <a:p>
            <a:pPr indent="0" lvl="0" marL="0" rtl="0" algn="l">
              <a:spcBef>
                <a:spcPts val="0"/>
              </a:spcBef>
              <a:spcAft>
                <a:spcPts val="0"/>
              </a:spcAft>
              <a:buNone/>
            </a:pPr>
            <a:r>
              <a:rPr lang="en"/>
              <a:t>Critical Values:</a:t>
            </a:r>
            <a:endParaRPr/>
          </a:p>
          <a:p>
            <a:pPr indent="0" lvl="0" marL="0" rtl="0" algn="l">
              <a:spcBef>
                <a:spcPts val="0"/>
              </a:spcBef>
              <a:spcAft>
                <a:spcPts val="0"/>
              </a:spcAft>
              <a:buNone/>
            </a:pPr>
            <a:r>
              <a:rPr lang="en"/>
              <a:t>   1%: -3.4942202045135513</a:t>
            </a:r>
            <a:endParaRPr/>
          </a:p>
          <a:p>
            <a:pPr indent="0" lvl="0" marL="0" rtl="0" algn="l">
              <a:spcBef>
                <a:spcPts val="0"/>
              </a:spcBef>
              <a:spcAft>
                <a:spcPts val="0"/>
              </a:spcAft>
              <a:buNone/>
            </a:pPr>
            <a:r>
              <a:rPr lang="en"/>
              <a:t>   5%: -2.889485291005291</a:t>
            </a:r>
            <a:endParaRPr/>
          </a:p>
          <a:p>
            <a:pPr indent="0" lvl="0" marL="0" rtl="0" algn="l">
              <a:spcBef>
                <a:spcPts val="0"/>
              </a:spcBef>
              <a:spcAft>
                <a:spcPts val="0"/>
              </a:spcAft>
              <a:buNone/>
            </a:pPr>
            <a:r>
              <a:rPr lang="en"/>
              <a:t>   10%: -2.5816762131519275</a:t>
            </a:r>
            <a:endParaRPr/>
          </a:p>
        </p:txBody>
      </p:sp>
      <p:sp>
        <p:nvSpPr>
          <p:cNvPr id="5302" name="Google Shape;5302;p192"/>
          <p:cNvSpPr txBox="1"/>
          <p:nvPr/>
        </p:nvSpPr>
        <p:spPr>
          <a:xfrm>
            <a:off x="1384350" y="3360025"/>
            <a:ext cx="6375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 summary, the ADF test indicates that this sales data is </a:t>
            </a:r>
            <a:r>
              <a:rPr b="1" lang="en" sz="1800"/>
              <a:t>stationary</a:t>
            </a:r>
            <a:r>
              <a:rPr lang="en" sz="1800"/>
              <a:t>, meaning the series does not shows trends or seasonal patterns that would cause its statistical properties to change over time.</a:t>
            </a:r>
            <a:endParaRPr sz="1800"/>
          </a:p>
        </p:txBody>
      </p:sp>
      <p:sp>
        <p:nvSpPr>
          <p:cNvPr id="5303" name="Google Shape;5303;p1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7" name="Shape 5307"/>
        <p:cNvGrpSpPr/>
        <p:nvPr/>
      </p:nvGrpSpPr>
      <p:grpSpPr>
        <a:xfrm>
          <a:off x="0" y="0"/>
          <a:ext cx="0" cy="0"/>
          <a:chOff x="0" y="0"/>
          <a:chExt cx="0" cy="0"/>
        </a:xfrm>
      </p:grpSpPr>
      <p:sp>
        <p:nvSpPr>
          <p:cNvPr id="5308" name="Google Shape;5308;p19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Writing Instruments</a:t>
            </a:r>
            <a:endParaRPr/>
          </a:p>
        </p:txBody>
      </p:sp>
      <p:sp>
        <p:nvSpPr>
          <p:cNvPr id="5309" name="Google Shape;5309;p193"/>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Sales Over Time</a:t>
            </a:r>
            <a:endParaRPr/>
          </a:p>
        </p:txBody>
      </p:sp>
      <p:sp>
        <p:nvSpPr>
          <p:cNvPr id="5310" name="Google Shape;5310;p1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11" name="Google Shape;5311;p193"/>
          <p:cNvPicPr preferRelativeResize="0"/>
          <p:nvPr/>
        </p:nvPicPr>
        <p:blipFill>
          <a:blip r:embed="rId3">
            <a:alphaModFix/>
          </a:blip>
          <a:stretch>
            <a:fillRect/>
          </a:stretch>
        </p:blipFill>
        <p:spPr>
          <a:xfrm>
            <a:off x="918125" y="1155325"/>
            <a:ext cx="7315425" cy="3835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5" name="Shape 5315"/>
        <p:cNvGrpSpPr/>
        <p:nvPr/>
      </p:nvGrpSpPr>
      <p:grpSpPr>
        <a:xfrm>
          <a:off x="0" y="0"/>
          <a:ext cx="0" cy="0"/>
          <a:chOff x="0" y="0"/>
          <a:chExt cx="0" cy="0"/>
        </a:xfrm>
      </p:grpSpPr>
      <p:sp>
        <p:nvSpPr>
          <p:cNvPr id="5316" name="Google Shape;5316;p19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Writing Instruments</a:t>
            </a:r>
            <a:endParaRPr/>
          </a:p>
        </p:txBody>
      </p:sp>
      <p:sp>
        <p:nvSpPr>
          <p:cNvPr id="5317" name="Google Shape;5317;p194"/>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STL Decomposition</a:t>
            </a:r>
            <a:endParaRPr/>
          </a:p>
        </p:txBody>
      </p:sp>
      <p:sp>
        <p:nvSpPr>
          <p:cNvPr id="5318" name="Google Shape;5318;p1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19" name="Google Shape;5319;p194"/>
          <p:cNvPicPr preferRelativeResize="0"/>
          <p:nvPr/>
        </p:nvPicPr>
        <p:blipFill>
          <a:blip r:embed="rId3">
            <a:alphaModFix/>
          </a:blip>
          <a:stretch>
            <a:fillRect/>
          </a:stretch>
        </p:blipFill>
        <p:spPr>
          <a:xfrm>
            <a:off x="918125" y="1155325"/>
            <a:ext cx="7305549" cy="383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3" name="Shape 4873"/>
        <p:cNvGrpSpPr/>
        <p:nvPr/>
      </p:nvGrpSpPr>
      <p:grpSpPr>
        <a:xfrm>
          <a:off x="0" y="0"/>
          <a:ext cx="0" cy="0"/>
          <a:chOff x="0" y="0"/>
          <a:chExt cx="0" cy="0"/>
        </a:xfrm>
      </p:grpSpPr>
      <p:sp>
        <p:nvSpPr>
          <p:cNvPr id="4874" name="Google Shape;4874;p141"/>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Exploring the Data </a:t>
            </a:r>
            <a:endParaRPr/>
          </a:p>
        </p:txBody>
      </p:sp>
      <p:sp>
        <p:nvSpPr>
          <p:cNvPr id="4875" name="Google Shape;4875;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3" name="Shape 5323"/>
        <p:cNvGrpSpPr/>
        <p:nvPr/>
      </p:nvGrpSpPr>
      <p:grpSpPr>
        <a:xfrm>
          <a:off x="0" y="0"/>
          <a:ext cx="0" cy="0"/>
          <a:chOff x="0" y="0"/>
          <a:chExt cx="0" cy="0"/>
        </a:xfrm>
      </p:grpSpPr>
      <p:sp>
        <p:nvSpPr>
          <p:cNvPr id="5324" name="Google Shape;5324;p19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Writing Instruments</a:t>
            </a:r>
            <a:endParaRPr/>
          </a:p>
        </p:txBody>
      </p:sp>
      <p:sp>
        <p:nvSpPr>
          <p:cNvPr id="5325" name="Google Shape;5325;p195"/>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ACF Plot and Ljung-Box Test</a:t>
            </a:r>
            <a:endParaRPr/>
          </a:p>
        </p:txBody>
      </p:sp>
      <p:sp>
        <p:nvSpPr>
          <p:cNvPr id="5326" name="Google Shape;5326;p195"/>
          <p:cNvSpPr txBox="1"/>
          <p:nvPr/>
        </p:nvSpPr>
        <p:spPr>
          <a:xfrm>
            <a:off x="5803675" y="1487875"/>
            <a:ext cx="2892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p-value : </a:t>
            </a:r>
            <a:r>
              <a:rPr lang="en" sz="2000">
                <a:solidFill>
                  <a:schemeClr val="dk1"/>
                </a:solidFill>
              </a:rPr>
              <a:t>0.000002</a:t>
            </a:r>
            <a:endParaRPr sz="2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graph shows a slight positive correlations at lag 12, meaning a slight possibility of yearly seasonality.</a:t>
            </a:r>
            <a:endParaRPr>
              <a:solidFill>
                <a:schemeClr val="dk1"/>
              </a:solidFill>
            </a:endParaRPr>
          </a:p>
        </p:txBody>
      </p:sp>
      <p:pic>
        <p:nvPicPr>
          <p:cNvPr id="5327" name="Google Shape;5327;p195"/>
          <p:cNvPicPr preferRelativeResize="0"/>
          <p:nvPr/>
        </p:nvPicPr>
        <p:blipFill>
          <a:blip r:embed="rId3">
            <a:alphaModFix/>
          </a:blip>
          <a:stretch>
            <a:fillRect/>
          </a:stretch>
        </p:blipFill>
        <p:spPr>
          <a:xfrm>
            <a:off x="472975" y="1155325"/>
            <a:ext cx="4565375" cy="3835775"/>
          </a:xfrm>
          <a:prstGeom prst="rect">
            <a:avLst/>
          </a:prstGeom>
          <a:noFill/>
          <a:ln>
            <a:noFill/>
          </a:ln>
        </p:spPr>
      </p:pic>
      <p:sp>
        <p:nvSpPr>
          <p:cNvPr id="5328" name="Google Shape;5328;p1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19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Writing Instruments</a:t>
            </a:r>
            <a:endParaRPr/>
          </a:p>
        </p:txBody>
      </p:sp>
      <p:sp>
        <p:nvSpPr>
          <p:cNvPr id="5334" name="Google Shape;5334;p196"/>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Stationarity and ADF Test</a:t>
            </a:r>
            <a:endParaRPr/>
          </a:p>
        </p:txBody>
      </p:sp>
      <p:sp>
        <p:nvSpPr>
          <p:cNvPr id="5335" name="Google Shape;5335;p196"/>
          <p:cNvSpPr txBox="1"/>
          <p:nvPr/>
        </p:nvSpPr>
        <p:spPr>
          <a:xfrm>
            <a:off x="3072000" y="151742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ADF Statistic: -6.299349266268952</a:t>
            </a:r>
            <a:endParaRPr/>
          </a:p>
          <a:p>
            <a:pPr indent="0" lvl="0" marL="0" rtl="0" algn="l">
              <a:spcBef>
                <a:spcPts val="0"/>
              </a:spcBef>
              <a:spcAft>
                <a:spcPts val="0"/>
              </a:spcAft>
              <a:buNone/>
            </a:pPr>
            <a:r>
              <a:rPr lang="en"/>
              <a:t>p-value: 3.4426391779750204e-08</a:t>
            </a:r>
            <a:endParaRPr/>
          </a:p>
          <a:p>
            <a:pPr indent="0" lvl="0" marL="0" rtl="0" algn="l">
              <a:spcBef>
                <a:spcPts val="0"/>
              </a:spcBef>
              <a:spcAft>
                <a:spcPts val="0"/>
              </a:spcAft>
              <a:buNone/>
            </a:pPr>
            <a:r>
              <a:rPr lang="en"/>
              <a:t>Critical Values:</a:t>
            </a:r>
            <a:endParaRPr/>
          </a:p>
          <a:p>
            <a:pPr indent="0" lvl="0" marL="0" rtl="0" algn="l">
              <a:spcBef>
                <a:spcPts val="0"/>
              </a:spcBef>
              <a:spcAft>
                <a:spcPts val="0"/>
              </a:spcAft>
              <a:buNone/>
            </a:pPr>
            <a:r>
              <a:rPr lang="en"/>
              <a:t>   1%: -3.4942202045135513</a:t>
            </a:r>
            <a:endParaRPr/>
          </a:p>
          <a:p>
            <a:pPr indent="0" lvl="0" marL="0" rtl="0" algn="l">
              <a:spcBef>
                <a:spcPts val="0"/>
              </a:spcBef>
              <a:spcAft>
                <a:spcPts val="0"/>
              </a:spcAft>
              <a:buNone/>
            </a:pPr>
            <a:r>
              <a:rPr lang="en"/>
              <a:t>   5%: -2.889485291005291</a:t>
            </a:r>
            <a:endParaRPr/>
          </a:p>
          <a:p>
            <a:pPr indent="0" lvl="0" marL="0" rtl="0" algn="l">
              <a:spcBef>
                <a:spcPts val="0"/>
              </a:spcBef>
              <a:spcAft>
                <a:spcPts val="0"/>
              </a:spcAft>
              <a:buNone/>
            </a:pPr>
            <a:r>
              <a:rPr lang="en"/>
              <a:t>   10%: -2.5816762131519275</a:t>
            </a:r>
            <a:endParaRPr/>
          </a:p>
        </p:txBody>
      </p:sp>
      <p:sp>
        <p:nvSpPr>
          <p:cNvPr id="5336" name="Google Shape;5336;p196"/>
          <p:cNvSpPr txBox="1"/>
          <p:nvPr/>
        </p:nvSpPr>
        <p:spPr>
          <a:xfrm>
            <a:off x="1384350" y="3360025"/>
            <a:ext cx="6375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 summary, the ADF test indicates that this sales data is </a:t>
            </a:r>
            <a:r>
              <a:rPr b="1" lang="en" sz="1800"/>
              <a:t>stationary</a:t>
            </a:r>
            <a:r>
              <a:rPr lang="en" sz="1800"/>
              <a:t>, meaning the series does not shows trends or seasonal patterns that would cause its statistical properties to change over time.</a:t>
            </a:r>
            <a:endParaRPr sz="1800"/>
          </a:p>
        </p:txBody>
      </p:sp>
      <p:sp>
        <p:nvSpPr>
          <p:cNvPr id="5337" name="Google Shape;5337;p1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1" name="Shape 5341"/>
        <p:cNvGrpSpPr/>
        <p:nvPr/>
      </p:nvGrpSpPr>
      <p:grpSpPr>
        <a:xfrm>
          <a:off x="0" y="0"/>
          <a:ext cx="0" cy="0"/>
          <a:chOff x="0" y="0"/>
          <a:chExt cx="0" cy="0"/>
        </a:xfrm>
      </p:grpSpPr>
      <p:sp>
        <p:nvSpPr>
          <p:cNvPr id="5342" name="Google Shape;5342;p197"/>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Household Items</a:t>
            </a:r>
            <a:endParaRPr/>
          </a:p>
        </p:txBody>
      </p:sp>
      <p:sp>
        <p:nvSpPr>
          <p:cNvPr id="5343" name="Google Shape;5343;p197"/>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Sales Over Time</a:t>
            </a:r>
            <a:endParaRPr/>
          </a:p>
        </p:txBody>
      </p:sp>
      <p:sp>
        <p:nvSpPr>
          <p:cNvPr id="5344" name="Google Shape;5344;p1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45" name="Google Shape;5345;p197"/>
          <p:cNvPicPr preferRelativeResize="0"/>
          <p:nvPr/>
        </p:nvPicPr>
        <p:blipFill>
          <a:blip r:embed="rId3">
            <a:alphaModFix/>
          </a:blip>
          <a:stretch>
            <a:fillRect/>
          </a:stretch>
        </p:blipFill>
        <p:spPr>
          <a:xfrm>
            <a:off x="918125" y="1155325"/>
            <a:ext cx="7305549" cy="3835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9" name="Shape 5349"/>
        <p:cNvGrpSpPr/>
        <p:nvPr/>
      </p:nvGrpSpPr>
      <p:grpSpPr>
        <a:xfrm>
          <a:off x="0" y="0"/>
          <a:ext cx="0" cy="0"/>
          <a:chOff x="0" y="0"/>
          <a:chExt cx="0" cy="0"/>
        </a:xfrm>
      </p:grpSpPr>
      <p:sp>
        <p:nvSpPr>
          <p:cNvPr id="5350" name="Google Shape;5350;p19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Household Items</a:t>
            </a:r>
            <a:endParaRPr/>
          </a:p>
          <a:p>
            <a:pPr indent="0" lvl="0" marL="0" rtl="0" algn="l">
              <a:spcBef>
                <a:spcPts val="0"/>
              </a:spcBef>
              <a:spcAft>
                <a:spcPts val="0"/>
              </a:spcAft>
              <a:buNone/>
            </a:pPr>
            <a:r>
              <a:t/>
            </a:r>
            <a:endParaRPr/>
          </a:p>
        </p:txBody>
      </p:sp>
      <p:sp>
        <p:nvSpPr>
          <p:cNvPr id="5351" name="Google Shape;5351;p198"/>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STL Decomposition</a:t>
            </a:r>
            <a:endParaRPr/>
          </a:p>
        </p:txBody>
      </p:sp>
      <p:sp>
        <p:nvSpPr>
          <p:cNvPr id="5352" name="Google Shape;5352;p1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53" name="Google Shape;5353;p198"/>
          <p:cNvPicPr preferRelativeResize="0"/>
          <p:nvPr/>
        </p:nvPicPr>
        <p:blipFill>
          <a:blip r:embed="rId3">
            <a:alphaModFix/>
          </a:blip>
          <a:stretch>
            <a:fillRect/>
          </a:stretch>
        </p:blipFill>
        <p:spPr>
          <a:xfrm>
            <a:off x="918125" y="1155325"/>
            <a:ext cx="7315426" cy="38357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7" name="Shape 5357"/>
        <p:cNvGrpSpPr/>
        <p:nvPr/>
      </p:nvGrpSpPr>
      <p:grpSpPr>
        <a:xfrm>
          <a:off x="0" y="0"/>
          <a:ext cx="0" cy="0"/>
          <a:chOff x="0" y="0"/>
          <a:chExt cx="0" cy="0"/>
        </a:xfrm>
      </p:grpSpPr>
      <p:sp>
        <p:nvSpPr>
          <p:cNvPr id="5358" name="Google Shape;5358;p199"/>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Household Items</a:t>
            </a:r>
            <a:endParaRPr/>
          </a:p>
          <a:p>
            <a:pPr indent="0" lvl="0" marL="0" rtl="0" algn="l">
              <a:spcBef>
                <a:spcPts val="0"/>
              </a:spcBef>
              <a:spcAft>
                <a:spcPts val="0"/>
              </a:spcAft>
              <a:buNone/>
            </a:pPr>
            <a:r>
              <a:t/>
            </a:r>
            <a:endParaRPr/>
          </a:p>
        </p:txBody>
      </p:sp>
      <p:sp>
        <p:nvSpPr>
          <p:cNvPr id="5359" name="Google Shape;5359;p199"/>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ACF Plot and Ljung-Box Test</a:t>
            </a:r>
            <a:endParaRPr/>
          </a:p>
        </p:txBody>
      </p:sp>
      <p:sp>
        <p:nvSpPr>
          <p:cNvPr id="5360" name="Google Shape;5360;p199"/>
          <p:cNvSpPr txBox="1"/>
          <p:nvPr/>
        </p:nvSpPr>
        <p:spPr>
          <a:xfrm>
            <a:off x="5803675" y="1487875"/>
            <a:ext cx="2892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p-value : </a:t>
            </a:r>
            <a:r>
              <a:rPr lang="en" sz="2000">
                <a:solidFill>
                  <a:schemeClr val="dk1"/>
                </a:solidFill>
              </a:rPr>
              <a:t>0.207023</a:t>
            </a:r>
            <a:endParaRPr sz="2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graph shows a slight positive correlations at lag 16, meaning a slight possibility of seasonal cycle of 16 months.</a:t>
            </a:r>
            <a:endParaRPr>
              <a:solidFill>
                <a:schemeClr val="dk1"/>
              </a:solidFill>
            </a:endParaRPr>
          </a:p>
        </p:txBody>
      </p:sp>
      <p:pic>
        <p:nvPicPr>
          <p:cNvPr id="5361" name="Google Shape;5361;p199"/>
          <p:cNvPicPr preferRelativeResize="0"/>
          <p:nvPr/>
        </p:nvPicPr>
        <p:blipFill>
          <a:blip r:embed="rId3">
            <a:alphaModFix/>
          </a:blip>
          <a:stretch>
            <a:fillRect/>
          </a:stretch>
        </p:blipFill>
        <p:spPr>
          <a:xfrm>
            <a:off x="482825" y="1155325"/>
            <a:ext cx="4555525" cy="3835775"/>
          </a:xfrm>
          <a:prstGeom prst="rect">
            <a:avLst/>
          </a:prstGeom>
          <a:noFill/>
          <a:ln>
            <a:noFill/>
          </a:ln>
        </p:spPr>
      </p:pic>
      <p:sp>
        <p:nvSpPr>
          <p:cNvPr id="5362" name="Google Shape;5362;p1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6" name="Shape 5366"/>
        <p:cNvGrpSpPr/>
        <p:nvPr/>
      </p:nvGrpSpPr>
      <p:grpSpPr>
        <a:xfrm>
          <a:off x="0" y="0"/>
          <a:ext cx="0" cy="0"/>
          <a:chOff x="0" y="0"/>
          <a:chExt cx="0" cy="0"/>
        </a:xfrm>
      </p:grpSpPr>
      <p:sp>
        <p:nvSpPr>
          <p:cNvPr id="5367" name="Google Shape;5367;p200"/>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Household Items</a:t>
            </a:r>
            <a:endParaRPr/>
          </a:p>
          <a:p>
            <a:pPr indent="0" lvl="0" marL="0" rtl="0" algn="l">
              <a:spcBef>
                <a:spcPts val="0"/>
              </a:spcBef>
              <a:spcAft>
                <a:spcPts val="0"/>
              </a:spcAft>
              <a:buNone/>
            </a:pPr>
            <a:r>
              <a:t/>
            </a:r>
            <a:endParaRPr/>
          </a:p>
        </p:txBody>
      </p:sp>
      <p:sp>
        <p:nvSpPr>
          <p:cNvPr id="5368" name="Google Shape;5368;p200"/>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Stationarity and ADF Test</a:t>
            </a:r>
            <a:endParaRPr/>
          </a:p>
        </p:txBody>
      </p:sp>
      <p:sp>
        <p:nvSpPr>
          <p:cNvPr id="5369" name="Google Shape;5369;p200"/>
          <p:cNvSpPr txBox="1"/>
          <p:nvPr/>
        </p:nvSpPr>
        <p:spPr>
          <a:xfrm>
            <a:off x="3072000" y="1517425"/>
            <a:ext cx="3219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ADF Statistic: -7.7717824745216255</a:t>
            </a:r>
            <a:endParaRPr/>
          </a:p>
          <a:p>
            <a:pPr indent="0" lvl="0" marL="0" rtl="0" algn="l">
              <a:spcBef>
                <a:spcPts val="0"/>
              </a:spcBef>
              <a:spcAft>
                <a:spcPts val="0"/>
              </a:spcAft>
              <a:buNone/>
            </a:pPr>
            <a:r>
              <a:rPr lang="en"/>
              <a:t>p-value: 8.881358040845944e-12</a:t>
            </a:r>
            <a:endParaRPr/>
          </a:p>
          <a:p>
            <a:pPr indent="0" lvl="0" marL="0" rtl="0" algn="l">
              <a:spcBef>
                <a:spcPts val="0"/>
              </a:spcBef>
              <a:spcAft>
                <a:spcPts val="0"/>
              </a:spcAft>
              <a:buNone/>
            </a:pPr>
            <a:r>
              <a:rPr lang="en"/>
              <a:t>Critical Values:</a:t>
            </a:r>
            <a:endParaRPr/>
          </a:p>
          <a:p>
            <a:pPr indent="0" lvl="0" marL="0" rtl="0" algn="l">
              <a:spcBef>
                <a:spcPts val="0"/>
              </a:spcBef>
              <a:spcAft>
                <a:spcPts val="0"/>
              </a:spcAft>
              <a:buNone/>
            </a:pPr>
            <a:r>
              <a:rPr lang="en"/>
              <a:t>   1%: -3.4942202045135513</a:t>
            </a:r>
            <a:endParaRPr/>
          </a:p>
          <a:p>
            <a:pPr indent="0" lvl="0" marL="0" rtl="0" algn="l">
              <a:spcBef>
                <a:spcPts val="0"/>
              </a:spcBef>
              <a:spcAft>
                <a:spcPts val="0"/>
              </a:spcAft>
              <a:buNone/>
            </a:pPr>
            <a:r>
              <a:rPr lang="en"/>
              <a:t>   5%: -2.889485291005291</a:t>
            </a:r>
            <a:endParaRPr/>
          </a:p>
          <a:p>
            <a:pPr indent="0" lvl="0" marL="0" rtl="0" algn="l">
              <a:spcBef>
                <a:spcPts val="0"/>
              </a:spcBef>
              <a:spcAft>
                <a:spcPts val="0"/>
              </a:spcAft>
              <a:buNone/>
            </a:pPr>
            <a:r>
              <a:rPr lang="en"/>
              <a:t>   10%: -2.5816762131519275</a:t>
            </a:r>
            <a:endParaRPr/>
          </a:p>
        </p:txBody>
      </p:sp>
      <p:sp>
        <p:nvSpPr>
          <p:cNvPr id="5370" name="Google Shape;5370;p200"/>
          <p:cNvSpPr txBox="1"/>
          <p:nvPr/>
        </p:nvSpPr>
        <p:spPr>
          <a:xfrm>
            <a:off x="1384350" y="3360025"/>
            <a:ext cx="6375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 summary, the ADF test indicates that this sales data is </a:t>
            </a:r>
            <a:r>
              <a:rPr b="1" lang="en" sz="1800"/>
              <a:t>stationary</a:t>
            </a:r>
            <a:r>
              <a:rPr lang="en" sz="1800"/>
              <a:t>, meaning the series does not shows trends or seasonal patterns that would cause its statistical properties to change over time.</a:t>
            </a:r>
            <a:endParaRPr sz="1800"/>
          </a:p>
        </p:txBody>
      </p:sp>
      <p:sp>
        <p:nvSpPr>
          <p:cNvPr id="5371" name="Google Shape;5371;p2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5" name="Shape 5375"/>
        <p:cNvGrpSpPr/>
        <p:nvPr/>
      </p:nvGrpSpPr>
      <p:grpSpPr>
        <a:xfrm>
          <a:off x="0" y="0"/>
          <a:ext cx="0" cy="0"/>
          <a:chOff x="0" y="0"/>
          <a:chExt cx="0" cy="0"/>
        </a:xfrm>
      </p:grpSpPr>
      <p:sp>
        <p:nvSpPr>
          <p:cNvPr id="5376" name="Google Shape;5376;p201"/>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Commodities Summary</a:t>
            </a:r>
            <a:endParaRPr/>
          </a:p>
        </p:txBody>
      </p:sp>
      <p:graphicFrame>
        <p:nvGraphicFramePr>
          <p:cNvPr id="5377" name="Google Shape;5377;p201"/>
          <p:cNvGraphicFramePr/>
          <p:nvPr/>
        </p:nvGraphicFramePr>
        <p:xfrm>
          <a:off x="789900" y="1967400"/>
          <a:ext cx="3000000" cy="3000000"/>
        </p:xfrm>
        <a:graphic>
          <a:graphicData uri="http://schemas.openxmlformats.org/drawingml/2006/table">
            <a:tbl>
              <a:tblPr>
                <a:noFill/>
                <a:tableStyleId>{83FE546E-1226-491D-9231-D0F4763894D3}</a:tableStyleId>
              </a:tblPr>
              <a:tblGrid>
                <a:gridCol w="1466650"/>
                <a:gridCol w="931000"/>
                <a:gridCol w="844150"/>
                <a:gridCol w="844100"/>
                <a:gridCol w="1157225"/>
                <a:gridCol w="1161275"/>
                <a:gridCol w="1159800"/>
              </a:tblGrid>
              <a:tr h="381000">
                <a:tc>
                  <a:txBody>
                    <a:bodyPr/>
                    <a:lstStyle/>
                    <a:p>
                      <a:pPr indent="0" lvl="0" marL="0" rtl="0" algn="l">
                        <a:spcBef>
                          <a:spcPts val="0"/>
                        </a:spcBef>
                        <a:spcAft>
                          <a:spcPts val="0"/>
                        </a:spcAft>
                        <a:buNone/>
                      </a:pPr>
                      <a:r>
                        <a:rPr lang="en"/>
                        <a:t>Tests/SLOBs</a:t>
                      </a:r>
                      <a:endParaRPr/>
                    </a:p>
                  </a:txBody>
                  <a:tcPr marT="91425" marB="91425" marR="91425" marL="91425"/>
                </a:tc>
                <a:tc>
                  <a:txBody>
                    <a:bodyPr/>
                    <a:lstStyle/>
                    <a:p>
                      <a:pPr indent="0" lvl="0" marL="0" rtl="0" algn="l">
                        <a:spcBef>
                          <a:spcPts val="0"/>
                        </a:spcBef>
                        <a:spcAft>
                          <a:spcPts val="0"/>
                        </a:spcAft>
                        <a:buNone/>
                      </a:pPr>
                      <a:r>
                        <a:rPr lang="en"/>
                        <a:t>Office Products</a:t>
                      </a:r>
                      <a:endParaRPr/>
                    </a:p>
                  </a:txBody>
                  <a:tcPr marT="91425" marB="91425" marR="91425" marL="91425"/>
                </a:tc>
                <a:tc>
                  <a:txBody>
                    <a:bodyPr/>
                    <a:lstStyle/>
                    <a:p>
                      <a:pPr indent="0" lvl="0" marL="0" rtl="0" algn="l">
                        <a:spcBef>
                          <a:spcPts val="0"/>
                        </a:spcBef>
                        <a:spcAft>
                          <a:spcPts val="0"/>
                        </a:spcAft>
                        <a:buNone/>
                      </a:pPr>
                      <a:r>
                        <a:rPr lang="en"/>
                        <a:t>JanSan</a:t>
                      </a:r>
                      <a:endParaRPr/>
                    </a:p>
                  </a:txBody>
                  <a:tcPr marT="91425" marB="91425" marR="91425" marL="91425"/>
                </a:tc>
                <a:tc>
                  <a:txBody>
                    <a:bodyPr/>
                    <a:lstStyle/>
                    <a:p>
                      <a:pPr indent="0" lvl="0" marL="0" rtl="0" algn="l">
                        <a:spcBef>
                          <a:spcPts val="0"/>
                        </a:spcBef>
                        <a:spcAft>
                          <a:spcPts val="0"/>
                        </a:spcAft>
                        <a:buNone/>
                      </a:pPr>
                      <a:r>
                        <a:rPr lang="en"/>
                        <a:t>MRO</a:t>
                      </a:r>
                      <a:endParaRPr/>
                    </a:p>
                  </a:txBody>
                  <a:tcPr marT="91425" marB="91425" marR="91425" marL="91425"/>
                </a:tc>
                <a:tc>
                  <a:txBody>
                    <a:bodyPr/>
                    <a:lstStyle/>
                    <a:p>
                      <a:pPr indent="0" lvl="0" marL="0" rtl="0" algn="l">
                        <a:spcBef>
                          <a:spcPts val="0"/>
                        </a:spcBef>
                        <a:spcAft>
                          <a:spcPts val="0"/>
                        </a:spcAft>
                        <a:buNone/>
                      </a:pPr>
                      <a:r>
                        <a:rPr lang="en"/>
                        <a:t>C-Food Service</a:t>
                      </a:r>
                      <a:endParaRPr/>
                    </a:p>
                  </a:txBody>
                  <a:tcPr marT="91425" marB="91425" marR="91425" marL="91425"/>
                </a:tc>
                <a:tc>
                  <a:txBody>
                    <a:bodyPr/>
                    <a:lstStyle/>
                    <a:p>
                      <a:pPr indent="0" lvl="0" marL="0" rtl="0" algn="l">
                        <a:spcBef>
                          <a:spcPts val="0"/>
                        </a:spcBef>
                        <a:spcAft>
                          <a:spcPts val="0"/>
                        </a:spcAft>
                        <a:buNone/>
                      </a:pPr>
                      <a:r>
                        <a:rPr lang="en"/>
                        <a:t>Writing Instruments</a:t>
                      </a:r>
                      <a:endParaRPr/>
                    </a:p>
                  </a:txBody>
                  <a:tcPr marT="91425" marB="91425" marR="91425" marL="91425"/>
                </a:tc>
                <a:tc>
                  <a:txBody>
                    <a:bodyPr/>
                    <a:lstStyle/>
                    <a:p>
                      <a:pPr indent="0" lvl="0" marL="0" rtl="0" algn="l">
                        <a:spcBef>
                          <a:spcPts val="0"/>
                        </a:spcBef>
                        <a:spcAft>
                          <a:spcPts val="0"/>
                        </a:spcAft>
                        <a:buNone/>
                      </a:pPr>
                      <a:r>
                        <a:rPr lang="en"/>
                        <a:t>Household Item</a:t>
                      </a:r>
                      <a:endParaRPr/>
                    </a:p>
                  </a:txBody>
                  <a:tcPr marT="91425" marB="91425" marR="91425" marL="91425"/>
                </a:tc>
              </a:tr>
              <a:tr h="381000">
                <a:tc>
                  <a:txBody>
                    <a:bodyPr/>
                    <a:lstStyle/>
                    <a:p>
                      <a:pPr indent="0" lvl="0" marL="0" rtl="0" algn="l">
                        <a:spcBef>
                          <a:spcPts val="0"/>
                        </a:spcBef>
                        <a:spcAft>
                          <a:spcPts val="0"/>
                        </a:spcAft>
                        <a:buNone/>
                      </a:pPr>
                      <a:r>
                        <a:rPr lang="en"/>
                        <a:t>STL Decomposition</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r h="381000">
                <a:tc>
                  <a:txBody>
                    <a:bodyPr/>
                    <a:lstStyle/>
                    <a:p>
                      <a:pPr indent="0" lvl="0" marL="0" rtl="0" algn="l">
                        <a:spcBef>
                          <a:spcPts val="0"/>
                        </a:spcBef>
                        <a:spcAft>
                          <a:spcPts val="0"/>
                        </a:spcAft>
                        <a:buNone/>
                      </a:pPr>
                      <a:r>
                        <a:rPr lang="en"/>
                        <a:t>Autocorrelation</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r h="381000">
                <a:tc>
                  <a:txBody>
                    <a:bodyPr/>
                    <a:lstStyle/>
                    <a:p>
                      <a:pPr indent="0" lvl="0" marL="0" rtl="0" algn="l">
                        <a:spcBef>
                          <a:spcPts val="0"/>
                        </a:spcBef>
                        <a:spcAft>
                          <a:spcPts val="0"/>
                        </a:spcAft>
                        <a:buNone/>
                      </a:pPr>
                      <a:r>
                        <a:rPr lang="en"/>
                        <a:t>ADF Test</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bl>
          </a:graphicData>
        </a:graphic>
      </p:graphicFrame>
      <p:sp>
        <p:nvSpPr>
          <p:cNvPr id="5378" name="Google Shape;5378;p201"/>
          <p:cNvSpPr txBox="1"/>
          <p:nvPr/>
        </p:nvSpPr>
        <p:spPr>
          <a:xfrm>
            <a:off x="1782300" y="1290800"/>
            <a:ext cx="55794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Results of different tests for finding seasonality.</a:t>
            </a:r>
            <a:endParaRPr sz="2000">
              <a:solidFill>
                <a:schemeClr val="dk1"/>
              </a:solidFill>
            </a:endParaRPr>
          </a:p>
        </p:txBody>
      </p:sp>
      <p:sp>
        <p:nvSpPr>
          <p:cNvPr id="5379" name="Google Shape;5379;p2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3" name="Shape 5383"/>
        <p:cNvGrpSpPr/>
        <p:nvPr/>
      </p:nvGrpSpPr>
      <p:grpSpPr>
        <a:xfrm>
          <a:off x="0" y="0"/>
          <a:ext cx="0" cy="0"/>
          <a:chOff x="0" y="0"/>
          <a:chExt cx="0" cy="0"/>
        </a:xfrm>
      </p:grpSpPr>
      <p:sp>
        <p:nvSpPr>
          <p:cNvPr id="5384" name="Google Shape;5384;p202"/>
          <p:cNvSpPr txBox="1"/>
          <p:nvPr>
            <p:ph type="title"/>
          </p:nvPr>
        </p:nvSpPr>
        <p:spPr>
          <a:xfrm>
            <a:off x="420625" y="320050"/>
            <a:ext cx="8385000" cy="45081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Services   </a:t>
            </a:r>
            <a:endParaRPr/>
          </a:p>
        </p:txBody>
      </p:sp>
      <p:sp>
        <p:nvSpPr>
          <p:cNvPr id="5385" name="Google Shape;5385;p2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9" name="Shape 5389"/>
        <p:cNvGrpSpPr/>
        <p:nvPr/>
      </p:nvGrpSpPr>
      <p:grpSpPr>
        <a:xfrm>
          <a:off x="0" y="0"/>
          <a:ext cx="0" cy="0"/>
          <a:chOff x="0" y="0"/>
          <a:chExt cx="0" cy="0"/>
        </a:xfrm>
      </p:grpSpPr>
      <p:sp>
        <p:nvSpPr>
          <p:cNvPr id="5390" name="Google Shape;5390;p20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Visual Inspection </a:t>
            </a:r>
            <a:endParaRPr/>
          </a:p>
        </p:txBody>
      </p:sp>
      <p:pic>
        <p:nvPicPr>
          <p:cNvPr id="5391" name="Google Shape;5391;p203"/>
          <p:cNvPicPr preferRelativeResize="0"/>
          <p:nvPr/>
        </p:nvPicPr>
        <p:blipFill>
          <a:blip r:embed="rId3">
            <a:alphaModFix/>
          </a:blip>
          <a:stretch>
            <a:fillRect/>
          </a:stretch>
        </p:blipFill>
        <p:spPr>
          <a:xfrm>
            <a:off x="416050" y="1249900"/>
            <a:ext cx="4197101" cy="2557398"/>
          </a:xfrm>
          <a:prstGeom prst="rect">
            <a:avLst/>
          </a:prstGeom>
          <a:noFill/>
          <a:ln>
            <a:noFill/>
          </a:ln>
        </p:spPr>
      </p:pic>
      <p:pic>
        <p:nvPicPr>
          <p:cNvPr id="5392" name="Google Shape;5392;p203"/>
          <p:cNvPicPr preferRelativeResize="0"/>
          <p:nvPr/>
        </p:nvPicPr>
        <p:blipFill>
          <a:blip r:embed="rId4">
            <a:alphaModFix/>
          </a:blip>
          <a:stretch>
            <a:fillRect/>
          </a:stretch>
        </p:blipFill>
        <p:spPr>
          <a:xfrm>
            <a:off x="4572000" y="1249900"/>
            <a:ext cx="3766991" cy="2643699"/>
          </a:xfrm>
          <a:prstGeom prst="rect">
            <a:avLst/>
          </a:prstGeom>
          <a:noFill/>
          <a:ln>
            <a:noFill/>
          </a:ln>
        </p:spPr>
      </p:pic>
      <p:sp>
        <p:nvSpPr>
          <p:cNvPr id="5393" name="Google Shape;5393;p203"/>
          <p:cNvSpPr/>
          <p:nvPr/>
        </p:nvSpPr>
        <p:spPr>
          <a:xfrm>
            <a:off x="7386800" y="2645525"/>
            <a:ext cx="131100" cy="256500"/>
          </a:xfrm>
          <a:prstGeom prst="down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4" name="Google Shape;5394;p203"/>
          <p:cNvSpPr/>
          <p:nvPr/>
        </p:nvSpPr>
        <p:spPr>
          <a:xfrm>
            <a:off x="5227275" y="2569475"/>
            <a:ext cx="131100" cy="256500"/>
          </a:xfrm>
          <a:prstGeom prst="down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395" name="Google Shape;5395;p203"/>
          <p:cNvCxnSpPr/>
          <p:nvPr/>
        </p:nvCxnSpPr>
        <p:spPr>
          <a:xfrm flipH="1" rot="10800000">
            <a:off x="3165225" y="2825875"/>
            <a:ext cx="1107600" cy="477900"/>
          </a:xfrm>
          <a:prstGeom prst="straightConnector1">
            <a:avLst/>
          </a:prstGeom>
          <a:noFill/>
          <a:ln cap="flat" cmpd="sng" w="9525">
            <a:solidFill>
              <a:schemeClr val="accent6"/>
            </a:solidFill>
            <a:prstDash val="solid"/>
            <a:round/>
            <a:headEnd len="med" w="med" type="none"/>
            <a:tailEnd len="med" w="med" type="triangle"/>
          </a:ln>
        </p:spPr>
      </p:cxnSp>
      <p:sp>
        <p:nvSpPr>
          <p:cNvPr id="5396" name="Google Shape;5396;p203"/>
          <p:cNvSpPr/>
          <p:nvPr/>
        </p:nvSpPr>
        <p:spPr>
          <a:xfrm>
            <a:off x="3743175" y="1445425"/>
            <a:ext cx="219900" cy="219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7" name="Google Shape;5397;p203"/>
          <p:cNvSpPr/>
          <p:nvPr/>
        </p:nvSpPr>
        <p:spPr>
          <a:xfrm>
            <a:off x="296550" y="2188300"/>
            <a:ext cx="276000" cy="63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8" name="Google Shape;5398;p203"/>
          <p:cNvSpPr txBox="1"/>
          <p:nvPr/>
        </p:nvSpPr>
        <p:spPr>
          <a:xfrm rot="-5400000">
            <a:off x="-301400" y="2376725"/>
            <a:ext cx="1395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Sales Valuation $</a:t>
            </a:r>
            <a:endParaRPr sz="1200">
              <a:solidFill>
                <a:schemeClr val="dk1"/>
              </a:solidFill>
            </a:endParaRPr>
          </a:p>
        </p:txBody>
      </p:sp>
      <p:sp>
        <p:nvSpPr>
          <p:cNvPr id="5399" name="Google Shape;5399;p203"/>
          <p:cNvSpPr/>
          <p:nvPr/>
        </p:nvSpPr>
        <p:spPr>
          <a:xfrm>
            <a:off x="4434000" y="2250725"/>
            <a:ext cx="276000" cy="63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0" name="Google Shape;5400;p203"/>
          <p:cNvSpPr txBox="1"/>
          <p:nvPr/>
        </p:nvSpPr>
        <p:spPr>
          <a:xfrm rot="-5400000">
            <a:off x="3904825" y="2335850"/>
            <a:ext cx="1395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Sales Valuation $</a:t>
            </a:r>
            <a:endParaRPr sz="1200">
              <a:solidFill>
                <a:schemeClr val="dk1"/>
              </a:solidFill>
            </a:endParaRPr>
          </a:p>
        </p:txBody>
      </p:sp>
      <p:sp>
        <p:nvSpPr>
          <p:cNvPr id="5401" name="Google Shape;5401;p2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5" name="Shape 5405"/>
        <p:cNvGrpSpPr/>
        <p:nvPr/>
      </p:nvGrpSpPr>
      <p:grpSpPr>
        <a:xfrm>
          <a:off x="0" y="0"/>
          <a:ext cx="0" cy="0"/>
          <a:chOff x="0" y="0"/>
          <a:chExt cx="0" cy="0"/>
        </a:xfrm>
      </p:grpSpPr>
      <p:sp>
        <p:nvSpPr>
          <p:cNvPr id="5406" name="Google Shape;5406;p20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Sub-LoB level analysis</a:t>
            </a:r>
            <a:endParaRPr/>
          </a:p>
        </p:txBody>
      </p:sp>
      <p:pic>
        <p:nvPicPr>
          <p:cNvPr id="5407" name="Google Shape;5407;p204"/>
          <p:cNvPicPr preferRelativeResize="0"/>
          <p:nvPr/>
        </p:nvPicPr>
        <p:blipFill>
          <a:blip r:embed="rId3">
            <a:alphaModFix/>
          </a:blip>
          <a:stretch>
            <a:fillRect/>
          </a:stretch>
        </p:blipFill>
        <p:spPr>
          <a:xfrm>
            <a:off x="1161300" y="945700"/>
            <a:ext cx="4476600" cy="3489650"/>
          </a:xfrm>
          <a:prstGeom prst="rect">
            <a:avLst/>
          </a:prstGeom>
          <a:noFill/>
          <a:ln>
            <a:noFill/>
          </a:ln>
        </p:spPr>
      </p:pic>
      <p:sp>
        <p:nvSpPr>
          <p:cNvPr id="5408" name="Google Shape;5408;p204"/>
          <p:cNvSpPr txBox="1"/>
          <p:nvPr/>
        </p:nvSpPr>
        <p:spPr>
          <a:xfrm>
            <a:off x="2980175" y="4386950"/>
            <a:ext cx="5502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Time</a:t>
            </a:r>
            <a:endParaRPr sz="1200">
              <a:solidFill>
                <a:schemeClr val="dk1"/>
              </a:solidFill>
            </a:endParaRPr>
          </a:p>
        </p:txBody>
      </p:sp>
      <p:sp>
        <p:nvSpPr>
          <p:cNvPr id="5409" name="Google Shape;5409;p204"/>
          <p:cNvSpPr txBox="1"/>
          <p:nvPr/>
        </p:nvSpPr>
        <p:spPr>
          <a:xfrm rot="-5400000">
            <a:off x="336350" y="2633250"/>
            <a:ext cx="1395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Sales Valuation $</a:t>
            </a:r>
            <a:endParaRPr sz="1200">
              <a:solidFill>
                <a:schemeClr val="dk1"/>
              </a:solidFill>
            </a:endParaRPr>
          </a:p>
        </p:txBody>
      </p:sp>
      <p:sp>
        <p:nvSpPr>
          <p:cNvPr id="5410" name="Google Shape;5410;p204"/>
          <p:cNvSpPr txBox="1"/>
          <p:nvPr/>
        </p:nvSpPr>
        <p:spPr>
          <a:xfrm>
            <a:off x="5637900" y="1097375"/>
            <a:ext cx="3194100" cy="318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747474"/>
              </a:buClr>
              <a:buSzPts val="1600"/>
              <a:buChar char="●"/>
            </a:pPr>
            <a:r>
              <a:rPr b="1" lang="en" sz="1600">
                <a:solidFill>
                  <a:srgbClr val="747474"/>
                </a:solidFill>
              </a:rPr>
              <a:t>Average percentage contribution of Supply Chain to the business is 60% (Suggest supply chain drives the major business in this category)</a:t>
            </a:r>
            <a:endParaRPr b="1" sz="1600">
              <a:solidFill>
                <a:srgbClr val="747474"/>
              </a:solidFill>
            </a:endParaRPr>
          </a:p>
          <a:p>
            <a:pPr indent="-330200" lvl="0" marL="457200" rtl="0" algn="l">
              <a:spcBef>
                <a:spcPts val="0"/>
              </a:spcBef>
              <a:spcAft>
                <a:spcPts val="0"/>
              </a:spcAft>
              <a:buClr>
                <a:srgbClr val="747474"/>
              </a:buClr>
              <a:buSzPts val="1600"/>
              <a:buChar char="●"/>
            </a:pPr>
            <a:r>
              <a:rPr b="1" lang="en" sz="1600">
                <a:solidFill>
                  <a:srgbClr val="747474"/>
                </a:solidFill>
              </a:rPr>
              <a:t>Almost same pattern as the total service value data(Kinda support dominance of supply chain in this LoB)</a:t>
            </a:r>
            <a:endParaRPr b="1" sz="1600">
              <a:solidFill>
                <a:srgbClr val="747474"/>
              </a:solidFill>
            </a:endParaRPr>
          </a:p>
        </p:txBody>
      </p:sp>
      <p:sp>
        <p:nvSpPr>
          <p:cNvPr id="5411" name="Google Shape;5411;p204"/>
          <p:cNvSpPr txBox="1"/>
          <p:nvPr/>
        </p:nvSpPr>
        <p:spPr>
          <a:xfrm>
            <a:off x="3255275" y="2435700"/>
            <a:ext cx="11907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747474"/>
                </a:solidFill>
              </a:rPr>
              <a:t>Supply Chain</a:t>
            </a:r>
            <a:endParaRPr b="1" sz="1000">
              <a:solidFill>
                <a:srgbClr val="747474"/>
              </a:solidFill>
            </a:endParaRPr>
          </a:p>
        </p:txBody>
      </p:sp>
      <p:sp>
        <p:nvSpPr>
          <p:cNvPr id="5412" name="Google Shape;5412;p2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9" name="Shape 4879"/>
        <p:cNvGrpSpPr/>
        <p:nvPr/>
      </p:nvGrpSpPr>
      <p:grpSpPr>
        <a:xfrm>
          <a:off x="0" y="0"/>
          <a:ext cx="0" cy="0"/>
          <a:chOff x="0" y="0"/>
          <a:chExt cx="0" cy="0"/>
        </a:xfrm>
      </p:grpSpPr>
      <p:sp>
        <p:nvSpPr>
          <p:cNvPr id="4880" name="Google Shape;4880;p142"/>
          <p:cNvSpPr txBox="1"/>
          <p:nvPr>
            <p:ph type="title"/>
          </p:nvPr>
        </p:nvSpPr>
        <p:spPr>
          <a:xfrm>
            <a:off x="424925" y="315900"/>
            <a:ext cx="8373000" cy="443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Data Preprocessing </a:t>
            </a:r>
            <a:endParaRPr/>
          </a:p>
        </p:txBody>
      </p:sp>
      <p:sp>
        <p:nvSpPr>
          <p:cNvPr id="4881" name="Google Shape;4881;p142"/>
          <p:cNvSpPr txBox="1"/>
          <p:nvPr>
            <p:ph idx="2" type="body"/>
          </p:nvPr>
        </p:nvSpPr>
        <p:spPr>
          <a:xfrm>
            <a:off x="423275" y="2576825"/>
            <a:ext cx="1781100" cy="2251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000"/>
              <a:t>Aggregation </a:t>
            </a:r>
            <a:endParaRPr sz="2000"/>
          </a:p>
          <a:p>
            <a:pPr indent="0" lvl="0" marL="0" rtl="0" algn="l">
              <a:spcBef>
                <a:spcPts val="400"/>
              </a:spcBef>
              <a:spcAft>
                <a:spcPts val="400"/>
              </a:spcAft>
              <a:buNone/>
            </a:pPr>
            <a:r>
              <a:t/>
            </a:r>
            <a:endParaRPr/>
          </a:p>
        </p:txBody>
      </p:sp>
      <p:sp>
        <p:nvSpPr>
          <p:cNvPr id="4882" name="Google Shape;4882;p142"/>
          <p:cNvSpPr txBox="1"/>
          <p:nvPr>
            <p:ph idx="4294967295" type="body"/>
          </p:nvPr>
        </p:nvSpPr>
        <p:spPr>
          <a:xfrm>
            <a:off x="2650052" y="2576825"/>
            <a:ext cx="1781100" cy="2251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solidFill>
                  <a:srgbClr val="000000"/>
                </a:solidFill>
              </a:rPr>
              <a:t>Filtering based on LoB </a:t>
            </a:r>
            <a:endParaRPr b="1">
              <a:solidFill>
                <a:srgbClr val="000000"/>
              </a:solidFill>
            </a:endParaRPr>
          </a:p>
          <a:p>
            <a:pPr indent="0" lvl="0" marL="0" rtl="0" algn="l">
              <a:spcBef>
                <a:spcPts val="400"/>
              </a:spcBef>
              <a:spcAft>
                <a:spcPts val="800"/>
              </a:spcAft>
              <a:buNone/>
            </a:pPr>
            <a:r>
              <a:t/>
            </a:r>
            <a:endParaRPr/>
          </a:p>
        </p:txBody>
      </p:sp>
      <p:sp>
        <p:nvSpPr>
          <p:cNvPr id="4883" name="Google Shape;4883;p142"/>
          <p:cNvSpPr txBox="1"/>
          <p:nvPr>
            <p:ph idx="4294967295" type="body"/>
          </p:nvPr>
        </p:nvSpPr>
        <p:spPr>
          <a:xfrm>
            <a:off x="4796415" y="2576825"/>
            <a:ext cx="1781100" cy="2251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solidFill>
                  <a:srgbClr val="000000"/>
                </a:solidFill>
              </a:rPr>
              <a:t>Dropping “negative” sales values </a:t>
            </a:r>
            <a:endParaRPr b="1">
              <a:solidFill>
                <a:srgbClr val="000000"/>
              </a:solidFill>
            </a:endParaRPr>
          </a:p>
          <a:p>
            <a:pPr indent="0" lvl="0" marL="0" rtl="0" algn="l">
              <a:lnSpc>
                <a:spcPct val="100000"/>
              </a:lnSpc>
              <a:spcBef>
                <a:spcPts val="400"/>
              </a:spcBef>
              <a:spcAft>
                <a:spcPts val="0"/>
              </a:spcAft>
              <a:buNone/>
            </a:pPr>
            <a:r>
              <a:t/>
            </a:r>
            <a:endParaRPr b="1">
              <a:solidFill>
                <a:srgbClr val="000000"/>
              </a:solidFill>
            </a:endParaRPr>
          </a:p>
          <a:p>
            <a:pPr indent="0" lvl="0" marL="0" rtl="0" algn="l">
              <a:spcBef>
                <a:spcPts val="400"/>
              </a:spcBef>
              <a:spcAft>
                <a:spcPts val="800"/>
              </a:spcAft>
              <a:buNone/>
            </a:pPr>
            <a:r>
              <a:t/>
            </a:r>
            <a:endParaRPr/>
          </a:p>
        </p:txBody>
      </p:sp>
      <p:sp>
        <p:nvSpPr>
          <p:cNvPr id="4884" name="Google Shape;4884;p142"/>
          <p:cNvSpPr/>
          <p:nvPr/>
        </p:nvSpPr>
        <p:spPr>
          <a:xfrm>
            <a:off x="2652081" y="2067227"/>
            <a:ext cx="230202" cy="347465"/>
          </a:xfrm>
          <a:custGeom>
            <a:rect b="b" l="l" r="r" t="t"/>
            <a:pathLst>
              <a:path extrusionOk="0" h="5950" w="3999">
                <a:moveTo>
                  <a:pt x="1999" y="1116"/>
                </a:moveTo>
                <a:lnTo>
                  <a:pt x="1907" y="1162"/>
                </a:lnTo>
                <a:lnTo>
                  <a:pt x="1860" y="1255"/>
                </a:lnTo>
                <a:lnTo>
                  <a:pt x="1907" y="1348"/>
                </a:lnTo>
                <a:lnTo>
                  <a:pt x="1999" y="1395"/>
                </a:lnTo>
                <a:lnTo>
                  <a:pt x="2185" y="1395"/>
                </a:lnTo>
                <a:lnTo>
                  <a:pt x="2418" y="1488"/>
                </a:lnTo>
                <a:lnTo>
                  <a:pt x="2557" y="1581"/>
                </a:lnTo>
                <a:lnTo>
                  <a:pt x="2604" y="1674"/>
                </a:lnTo>
                <a:lnTo>
                  <a:pt x="2604" y="1767"/>
                </a:lnTo>
                <a:lnTo>
                  <a:pt x="2650" y="1860"/>
                </a:lnTo>
                <a:lnTo>
                  <a:pt x="2836" y="1860"/>
                </a:lnTo>
                <a:lnTo>
                  <a:pt x="2883" y="1767"/>
                </a:lnTo>
                <a:lnTo>
                  <a:pt x="2836" y="1581"/>
                </a:lnTo>
                <a:lnTo>
                  <a:pt x="2743" y="1395"/>
                </a:lnTo>
                <a:lnTo>
                  <a:pt x="2557" y="1255"/>
                </a:lnTo>
                <a:lnTo>
                  <a:pt x="2371" y="1209"/>
                </a:lnTo>
                <a:lnTo>
                  <a:pt x="2185" y="1162"/>
                </a:lnTo>
                <a:lnTo>
                  <a:pt x="1999" y="1116"/>
                </a:lnTo>
                <a:close/>
                <a:moveTo>
                  <a:pt x="2278" y="512"/>
                </a:moveTo>
                <a:lnTo>
                  <a:pt x="2511" y="605"/>
                </a:lnTo>
                <a:lnTo>
                  <a:pt x="2790" y="698"/>
                </a:lnTo>
                <a:lnTo>
                  <a:pt x="3022" y="837"/>
                </a:lnTo>
                <a:lnTo>
                  <a:pt x="3208" y="1023"/>
                </a:lnTo>
                <a:lnTo>
                  <a:pt x="3347" y="1255"/>
                </a:lnTo>
                <a:lnTo>
                  <a:pt x="3440" y="1488"/>
                </a:lnTo>
                <a:lnTo>
                  <a:pt x="3487" y="1767"/>
                </a:lnTo>
                <a:lnTo>
                  <a:pt x="3487" y="1953"/>
                </a:lnTo>
                <a:lnTo>
                  <a:pt x="3440" y="2138"/>
                </a:lnTo>
                <a:lnTo>
                  <a:pt x="3347" y="2278"/>
                </a:lnTo>
                <a:lnTo>
                  <a:pt x="3208" y="2464"/>
                </a:lnTo>
                <a:lnTo>
                  <a:pt x="3115" y="2557"/>
                </a:lnTo>
                <a:lnTo>
                  <a:pt x="2976" y="2696"/>
                </a:lnTo>
                <a:lnTo>
                  <a:pt x="2790" y="3022"/>
                </a:lnTo>
                <a:lnTo>
                  <a:pt x="2604" y="3300"/>
                </a:lnTo>
                <a:lnTo>
                  <a:pt x="2511" y="3579"/>
                </a:lnTo>
                <a:lnTo>
                  <a:pt x="2464" y="3858"/>
                </a:lnTo>
                <a:lnTo>
                  <a:pt x="1581" y="3858"/>
                </a:lnTo>
                <a:lnTo>
                  <a:pt x="1488" y="3579"/>
                </a:lnTo>
                <a:lnTo>
                  <a:pt x="1395" y="3300"/>
                </a:lnTo>
                <a:lnTo>
                  <a:pt x="1256" y="3022"/>
                </a:lnTo>
                <a:lnTo>
                  <a:pt x="1023" y="2696"/>
                </a:lnTo>
                <a:lnTo>
                  <a:pt x="884" y="2557"/>
                </a:lnTo>
                <a:lnTo>
                  <a:pt x="791" y="2464"/>
                </a:lnTo>
                <a:lnTo>
                  <a:pt x="652" y="2278"/>
                </a:lnTo>
                <a:lnTo>
                  <a:pt x="559" y="2138"/>
                </a:lnTo>
                <a:lnTo>
                  <a:pt x="512" y="1953"/>
                </a:lnTo>
                <a:lnTo>
                  <a:pt x="512" y="1767"/>
                </a:lnTo>
                <a:lnTo>
                  <a:pt x="559" y="1488"/>
                </a:lnTo>
                <a:lnTo>
                  <a:pt x="652" y="1255"/>
                </a:lnTo>
                <a:lnTo>
                  <a:pt x="791" y="1023"/>
                </a:lnTo>
                <a:lnTo>
                  <a:pt x="977" y="837"/>
                </a:lnTo>
                <a:lnTo>
                  <a:pt x="1209" y="698"/>
                </a:lnTo>
                <a:lnTo>
                  <a:pt x="1488" y="605"/>
                </a:lnTo>
                <a:lnTo>
                  <a:pt x="1721" y="512"/>
                </a:lnTo>
                <a:close/>
                <a:moveTo>
                  <a:pt x="1999" y="0"/>
                </a:moveTo>
                <a:lnTo>
                  <a:pt x="1628" y="47"/>
                </a:lnTo>
                <a:lnTo>
                  <a:pt x="1302" y="140"/>
                </a:lnTo>
                <a:lnTo>
                  <a:pt x="930" y="279"/>
                </a:lnTo>
                <a:lnTo>
                  <a:pt x="652" y="465"/>
                </a:lnTo>
                <a:lnTo>
                  <a:pt x="373" y="744"/>
                </a:lnTo>
                <a:lnTo>
                  <a:pt x="187" y="1023"/>
                </a:lnTo>
                <a:lnTo>
                  <a:pt x="47" y="1395"/>
                </a:lnTo>
                <a:lnTo>
                  <a:pt x="1" y="1767"/>
                </a:lnTo>
                <a:lnTo>
                  <a:pt x="47" y="2045"/>
                </a:lnTo>
                <a:lnTo>
                  <a:pt x="140" y="2324"/>
                </a:lnTo>
                <a:lnTo>
                  <a:pt x="233" y="2557"/>
                </a:lnTo>
                <a:lnTo>
                  <a:pt x="419" y="2789"/>
                </a:lnTo>
                <a:lnTo>
                  <a:pt x="698" y="3114"/>
                </a:lnTo>
                <a:lnTo>
                  <a:pt x="930" y="3486"/>
                </a:lnTo>
                <a:lnTo>
                  <a:pt x="1023" y="3719"/>
                </a:lnTo>
                <a:lnTo>
                  <a:pt x="1070" y="3905"/>
                </a:lnTo>
                <a:lnTo>
                  <a:pt x="930" y="4044"/>
                </a:lnTo>
                <a:lnTo>
                  <a:pt x="884" y="4230"/>
                </a:lnTo>
                <a:lnTo>
                  <a:pt x="930" y="4369"/>
                </a:lnTo>
                <a:lnTo>
                  <a:pt x="977" y="4462"/>
                </a:lnTo>
                <a:lnTo>
                  <a:pt x="930" y="4602"/>
                </a:lnTo>
                <a:lnTo>
                  <a:pt x="884" y="4741"/>
                </a:lnTo>
                <a:lnTo>
                  <a:pt x="930" y="4927"/>
                </a:lnTo>
                <a:lnTo>
                  <a:pt x="1070" y="5020"/>
                </a:lnTo>
                <a:lnTo>
                  <a:pt x="1023" y="5206"/>
                </a:lnTo>
                <a:lnTo>
                  <a:pt x="1023" y="5392"/>
                </a:lnTo>
                <a:lnTo>
                  <a:pt x="1116" y="5485"/>
                </a:lnTo>
                <a:lnTo>
                  <a:pt x="1256" y="5578"/>
                </a:lnTo>
                <a:lnTo>
                  <a:pt x="1442" y="5578"/>
                </a:lnTo>
                <a:lnTo>
                  <a:pt x="1535" y="5764"/>
                </a:lnTo>
                <a:lnTo>
                  <a:pt x="1674" y="5857"/>
                </a:lnTo>
                <a:lnTo>
                  <a:pt x="1814" y="5950"/>
                </a:lnTo>
                <a:lnTo>
                  <a:pt x="2185" y="5950"/>
                </a:lnTo>
                <a:lnTo>
                  <a:pt x="2325" y="5857"/>
                </a:lnTo>
                <a:lnTo>
                  <a:pt x="2464" y="5764"/>
                </a:lnTo>
                <a:lnTo>
                  <a:pt x="2557" y="5578"/>
                </a:lnTo>
                <a:lnTo>
                  <a:pt x="2743" y="5578"/>
                </a:lnTo>
                <a:lnTo>
                  <a:pt x="2883" y="5485"/>
                </a:lnTo>
                <a:lnTo>
                  <a:pt x="2976" y="5392"/>
                </a:lnTo>
                <a:lnTo>
                  <a:pt x="2976" y="5206"/>
                </a:lnTo>
                <a:lnTo>
                  <a:pt x="2929" y="5020"/>
                </a:lnTo>
                <a:lnTo>
                  <a:pt x="3068" y="4927"/>
                </a:lnTo>
                <a:lnTo>
                  <a:pt x="3115" y="4741"/>
                </a:lnTo>
                <a:lnTo>
                  <a:pt x="3115" y="4602"/>
                </a:lnTo>
                <a:lnTo>
                  <a:pt x="3022" y="4462"/>
                </a:lnTo>
                <a:lnTo>
                  <a:pt x="3115" y="4369"/>
                </a:lnTo>
                <a:lnTo>
                  <a:pt x="3115" y="4230"/>
                </a:lnTo>
                <a:lnTo>
                  <a:pt x="3068" y="4044"/>
                </a:lnTo>
                <a:lnTo>
                  <a:pt x="2929" y="3905"/>
                </a:lnTo>
                <a:lnTo>
                  <a:pt x="2976" y="3719"/>
                </a:lnTo>
                <a:lnTo>
                  <a:pt x="3068" y="3486"/>
                </a:lnTo>
                <a:lnTo>
                  <a:pt x="3301" y="3114"/>
                </a:lnTo>
                <a:lnTo>
                  <a:pt x="3580" y="2789"/>
                </a:lnTo>
                <a:lnTo>
                  <a:pt x="3766" y="2557"/>
                </a:lnTo>
                <a:lnTo>
                  <a:pt x="3905" y="2324"/>
                </a:lnTo>
                <a:lnTo>
                  <a:pt x="3952" y="2045"/>
                </a:lnTo>
                <a:lnTo>
                  <a:pt x="3998" y="1767"/>
                </a:lnTo>
                <a:lnTo>
                  <a:pt x="3952" y="1395"/>
                </a:lnTo>
                <a:lnTo>
                  <a:pt x="3812" y="1023"/>
                </a:lnTo>
                <a:lnTo>
                  <a:pt x="3626" y="744"/>
                </a:lnTo>
                <a:lnTo>
                  <a:pt x="3347" y="465"/>
                </a:lnTo>
                <a:lnTo>
                  <a:pt x="3068" y="279"/>
                </a:lnTo>
                <a:lnTo>
                  <a:pt x="2743" y="140"/>
                </a:lnTo>
                <a:lnTo>
                  <a:pt x="2371" y="47"/>
                </a:lnTo>
                <a:lnTo>
                  <a:pt x="1999" y="0"/>
                </a:lnTo>
                <a:close/>
              </a:path>
            </a:pathLst>
          </a:custGeom>
          <a:solidFill>
            <a:schemeClr val="dk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85" name="Google Shape;4885;p142"/>
          <p:cNvSpPr txBox="1"/>
          <p:nvPr>
            <p:ph idx="5" type="body"/>
          </p:nvPr>
        </p:nvSpPr>
        <p:spPr>
          <a:xfrm>
            <a:off x="7015273" y="2576825"/>
            <a:ext cx="1781100" cy="2251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000"/>
              <a:t>Adjusting the Quarters </a:t>
            </a:r>
            <a:endParaRPr sz="2000"/>
          </a:p>
          <a:p>
            <a:pPr indent="0" lvl="0" marL="0" rtl="0" algn="l">
              <a:spcBef>
                <a:spcPts val="400"/>
              </a:spcBef>
              <a:spcAft>
                <a:spcPts val="400"/>
              </a:spcAft>
              <a:buNone/>
            </a:pPr>
            <a:r>
              <a:t/>
            </a:r>
            <a:endParaRPr/>
          </a:p>
        </p:txBody>
      </p:sp>
      <p:sp>
        <p:nvSpPr>
          <p:cNvPr id="4886" name="Google Shape;4886;p142"/>
          <p:cNvSpPr/>
          <p:nvPr/>
        </p:nvSpPr>
        <p:spPr>
          <a:xfrm>
            <a:off x="424951" y="2067803"/>
            <a:ext cx="416307" cy="347474"/>
          </a:xfrm>
          <a:custGeom>
            <a:rect b="b" l="l" r="r" t="t"/>
            <a:pathLst>
              <a:path extrusionOk="0" h="4417" w="5950">
                <a:moveTo>
                  <a:pt x="698" y="1"/>
                </a:moveTo>
                <a:lnTo>
                  <a:pt x="465" y="47"/>
                </a:lnTo>
                <a:lnTo>
                  <a:pt x="233" y="187"/>
                </a:lnTo>
                <a:lnTo>
                  <a:pt x="47" y="419"/>
                </a:lnTo>
                <a:lnTo>
                  <a:pt x="0" y="698"/>
                </a:lnTo>
                <a:lnTo>
                  <a:pt x="0" y="3719"/>
                </a:lnTo>
                <a:lnTo>
                  <a:pt x="0" y="3765"/>
                </a:lnTo>
                <a:lnTo>
                  <a:pt x="0" y="3812"/>
                </a:lnTo>
                <a:lnTo>
                  <a:pt x="47" y="3812"/>
                </a:lnTo>
                <a:lnTo>
                  <a:pt x="1069" y="2557"/>
                </a:lnTo>
                <a:lnTo>
                  <a:pt x="1302" y="2325"/>
                </a:lnTo>
                <a:lnTo>
                  <a:pt x="1627" y="2139"/>
                </a:lnTo>
                <a:lnTo>
                  <a:pt x="1953" y="2046"/>
                </a:lnTo>
                <a:lnTo>
                  <a:pt x="2231" y="1999"/>
                </a:lnTo>
                <a:lnTo>
                  <a:pt x="4881" y="1999"/>
                </a:lnTo>
                <a:lnTo>
                  <a:pt x="4881" y="1488"/>
                </a:lnTo>
                <a:lnTo>
                  <a:pt x="4834" y="1209"/>
                </a:lnTo>
                <a:lnTo>
                  <a:pt x="4648" y="977"/>
                </a:lnTo>
                <a:lnTo>
                  <a:pt x="4416" y="837"/>
                </a:lnTo>
                <a:lnTo>
                  <a:pt x="4184" y="791"/>
                </a:lnTo>
                <a:lnTo>
                  <a:pt x="2417" y="791"/>
                </a:lnTo>
                <a:lnTo>
                  <a:pt x="2417" y="698"/>
                </a:lnTo>
                <a:lnTo>
                  <a:pt x="2371" y="419"/>
                </a:lnTo>
                <a:lnTo>
                  <a:pt x="2231" y="187"/>
                </a:lnTo>
                <a:lnTo>
                  <a:pt x="1999" y="47"/>
                </a:lnTo>
                <a:lnTo>
                  <a:pt x="1720" y="1"/>
                </a:lnTo>
                <a:close/>
                <a:moveTo>
                  <a:pt x="1999" y="2418"/>
                </a:moveTo>
                <a:lnTo>
                  <a:pt x="1767" y="2510"/>
                </a:lnTo>
                <a:lnTo>
                  <a:pt x="1581" y="2650"/>
                </a:lnTo>
                <a:lnTo>
                  <a:pt x="1395" y="2789"/>
                </a:lnTo>
                <a:lnTo>
                  <a:pt x="326" y="4044"/>
                </a:lnTo>
                <a:lnTo>
                  <a:pt x="279" y="4137"/>
                </a:lnTo>
                <a:lnTo>
                  <a:pt x="233" y="4277"/>
                </a:lnTo>
                <a:lnTo>
                  <a:pt x="279" y="4323"/>
                </a:lnTo>
                <a:lnTo>
                  <a:pt x="326" y="4416"/>
                </a:lnTo>
                <a:lnTo>
                  <a:pt x="4184" y="4416"/>
                </a:lnTo>
                <a:lnTo>
                  <a:pt x="4416" y="4323"/>
                </a:lnTo>
                <a:lnTo>
                  <a:pt x="4648" y="4184"/>
                </a:lnTo>
                <a:lnTo>
                  <a:pt x="4788" y="4044"/>
                </a:lnTo>
                <a:lnTo>
                  <a:pt x="5857" y="2789"/>
                </a:lnTo>
                <a:lnTo>
                  <a:pt x="5950" y="2696"/>
                </a:lnTo>
                <a:lnTo>
                  <a:pt x="5950" y="2603"/>
                </a:lnTo>
                <a:lnTo>
                  <a:pt x="5950" y="2510"/>
                </a:lnTo>
                <a:lnTo>
                  <a:pt x="5857" y="2464"/>
                </a:lnTo>
                <a:lnTo>
                  <a:pt x="5671" y="2418"/>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87" name="Google Shape;4887;p142"/>
          <p:cNvSpPr/>
          <p:nvPr/>
        </p:nvSpPr>
        <p:spPr>
          <a:xfrm>
            <a:off x="4795868" y="2090726"/>
            <a:ext cx="283756" cy="300475"/>
          </a:xfrm>
          <a:custGeom>
            <a:rect b="b" l="l" r="r" t="t"/>
            <a:pathLst>
              <a:path extrusionOk="0" h="5950" w="5950">
                <a:moveTo>
                  <a:pt x="3347" y="465"/>
                </a:moveTo>
                <a:lnTo>
                  <a:pt x="3440" y="511"/>
                </a:lnTo>
                <a:lnTo>
                  <a:pt x="3486" y="604"/>
                </a:lnTo>
                <a:lnTo>
                  <a:pt x="3486" y="1859"/>
                </a:lnTo>
                <a:lnTo>
                  <a:pt x="3440" y="1906"/>
                </a:lnTo>
                <a:lnTo>
                  <a:pt x="3347" y="1952"/>
                </a:lnTo>
                <a:lnTo>
                  <a:pt x="2603" y="1952"/>
                </a:lnTo>
                <a:lnTo>
                  <a:pt x="2557" y="1906"/>
                </a:lnTo>
                <a:lnTo>
                  <a:pt x="2510" y="1859"/>
                </a:lnTo>
                <a:lnTo>
                  <a:pt x="2510" y="604"/>
                </a:lnTo>
                <a:lnTo>
                  <a:pt x="2557" y="511"/>
                </a:lnTo>
                <a:lnTo>
                  <a:pt x="2603" y="465"/>
                </a:lnTo>
                <a:close/>
                <a:moveTo>
                  <a:pt x="4462" y="3951"/>
                </a:moveTo>
                <a:lnTo>
                  <a:pt x="4462" y="5438"/>
                </a:lnTo>
                <a:lnTo>
                  <a:pt x="1488" y="5438"/>
                </a:lnTo>
                <a:lnTo>
                  <a:pt x="1488" y="3951"/>
                </a:lnTo>
                <a:close/>
                <a:moveTo>
                  <a:pt x="3997" y="465"/>
                </a:moveTo>
                <a:lnTo>
                  <a:pt x="4137" y="511"/>
                </a:lnTo>
                <a:lnTo>
                  <a:pt x="4276" y="604"/>
                </a:lnTo>
                <a:lnTo>
                  <a:pt x="5345" y="1673"/>
                </a:lnTo>
                <a:lnTo>
                  <a:pt x="5438" y="1813"/>
                </a:lnTo>
                <a:lnTo>
                  <a:pt x="5485" y="1952"/>
                </a:lnTo>
                <a:lnTo>
                  <a:pt x="5485" y="5438"/>
                </a:lnTo>
                <a:lnTo>
                  <a:pt x="4973" y="5438"/>
                </a:lnTo>
                <a:lnTo>
                  <a:pt x="4973" y="3811"/>
                </a:lnTo>
                <a:lnTo>
                  <a:pt x="4927" y="3672"/>
                </a:lnTo>
                <a:lnTo>
                  <a:pt x="4880" y="3579"/>
                </a:lnTo>
                <a:lnTo>
                  <a:pt x="4741" y="3486"/>
                </a:lnTo>
                <a:lnTo>
                  <a:pt x="4602" y="3439"/>
                </a:lnTo>
                <a:lnTo>
                  <a:pt x="1395" y="3439"/>
                </a:lnTo>
                <a:lnTo>
                  <a:pt x="1255" y="3486"/>
                </a:lnTo>
                <a:lnTo>
                  <a:pt x="1116" y="3579"/>
                </a:lnTo>
                <a:lnTo>
                  <a:pt x="1023" y="3672"/>
                </a:lnTo>
                <a:lnTo>
                  <a:pt x="1023" y="3811"/>
                </a:lnTo>
                <a:lnTo>
                  <a:pt x="1023" y="5438"/>
                </a:lnTo>
                <a:lnTo>
                  <a:pt x="511" y="5438"/>
                </a:lnTo>
                <a:lnTo>
                  <a:pt x="511" y="465"/>
                </a:lnTo>
                <a:lnTo>
                  <a:pt x="1023" y="465"/>
                </a:lnTo>
                <a:lnTo>
                  <a:pt x="1023" y="2092"/>
                </a:lnTo>
                <a:lnTo>
                  <a:pt x="1023" y="2231"/>
                </a:lnTo>
                <a:lnTo>
                  <a:pt x="1116" y="2370"/>
                </a:lnTo>
                <a:lnTo>
                  <a:pt x="1255" y="2417"/>
                </a:lnTo>
                <a:lnTo>
                  <a:pt x="1395" y="2463"/>
                </a:lnTo>
                <a:lnTo>
                  <a:pt x="3626" y="2463"/>
                </a:lnTo>
                <a:lnTo>
                  <a:pt x="3765" y="2417"/>
                </a:lnTo>
                <a:lnTo>
                  <a:pt x="3858" y="2370"/>
                </a:lnTo>
                <a:lnTo>
                  <a:pt x="3951" y="2231"/>
                </a:lnTo>
                <a:lnTo>
                  <a:pt x="3997" y="2092"/>
                </a:lnTo>
                <a:lnTo>
                  <a:pt x="3997" y="465"/>
                </a:lnTo>
                <a:close/>
                <a:moveTo>
                  <a:pt x="233" y="0"/>
                </a:moveTo>
                <a:lnTo>
                  <a:pt x="140" y="93"/>
                </a:lnTo>
                <a:lnTo>
                  <a:pt x="47" y="186"/>
                </a:lnTo>
                <a:lnTo>
                  <a:pt x="0" y="372"/>
                </a:lnTo>
                <a:lnTo>
                  <a:pt x="0" y="5577"/>
                </a:lnTo>
                <a:lnTo>
                  <a:pt x="47" y="5717"/>
                </a:lnTo>
                <a:lnTo>
                  <a:pt x="140" y="5810"/>
                </a:lnTo>
                <a:lnTo>
                  <a:pt x="233" y="5903"/>
                </a:lnTo>
                <a:lnTo>
                  <a:pt x="372" y="5949"/>
                </a:lnTo>
                <a:lnTo>
                  <a:pt x="5578" y="5949"/>
                </a:lnTo>
                <a:lnTo>
                  <a:pt x="5717" y="5903"/>
                </a:lnTo>
                <a:lnTo>
                  <a:pt x="5856" y="5810"/>
                </a:lnTo>
                <a:lnTo>
                  <a:pt x="5949" y="5717"/>
                </a:lnTo>
                <a:lnTo>
                  <a:pt x="5949" y="5577"/>
                </a:lnTo>
                <a:lnTo>
                  <a:pt x="5949" y="1952"/>
                </a:lnTo>
                <a:lnTo>
                  <a:pt x="5949" y="1813"/>
                </a:lnTo>
                <a:lnTo>
                  <a:pt x="5903" y="1627"/>
                </a:lnTo>
                <a:lnTo>
                  <a:pt x="5810" y="1441"/>
                </a:lnTo>
                <a:lnTo>
                  <a:pt x="5717" y="1348"/>
                </a:lnTo>
                <a:lnTo>
                  <a:pt x="4602" y="232"/>
                </a:lnTo>
                <a:lnTo>
                  <a:pt x="4509" y="139"/>
                </a:lnTo>
                <a:lnTo>
                  <a:pt x="4323" y="46"/>
                </a:lnTo>
                <a:lnTo>
                  <a:pt x="4137" y="0"/>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88" name="Google Shape;4888;p142"/>
          <p:cNvSpPr/>
          <p:nvPr/>
        </p:nvSpPr>
        <p:spPr>
          <a:xfrm>
            <a:off x="7132326" y="2136191"/>
            <a:ext cx="283755" cy="209547"/>
          </a:xfrm>
          <a:custGeom>
            <a:rect b="b" l="l" r="r" t="t"/>
            <a:pathLst>
              <a:path extrusionOk="0" h="4462" w="5950">
                <a:moveTo>
                  <a:pt x="4230" y="372"/>
                </a:moveTo>
                <a:lnTo>
                  <a:pt x="4184" y="418"/>
                </a:lnTo>
                <a:lnTo>
                  <a:pt x="4137" y="465"/>
                </a:lnTo>
                <a:lnTo>
                  <a:pt x="4137" y="511"/>
                </a:lnTo>
                <a:lnTo>
                  <a:pt x="4184" y="558"/>
                </a:lnTo>
                <a:lnTo>
                  <a:pt x="4509" y="883"/>
                </a:lnTo>
                <a:lnTo>
                  <a:pt x="3161" y="2231"/>
                </a:lnTo>
                <a:lnTo>
                  <a:pt x="2511" y="1580"/>
                </a:lnTo>
                <a:lnTo>
                  <a:pt x="2418" y="1534"/>
                </a:lnTo>
                <a:lnTo>
                  <a:pt x="2371" y="1580"/>
                </a:lnTo>
                <a:lnTo>
                  <a:pt x="651" y="3254"/>
                </a:lnTo>
                <a:lnTo>
                  <a:pt x="1209" y="3811"/>
                </a:lnTo>
                <a:lnTo>
                  <a:pt x="2418" y="2603"/>
                </a:lnTo>
                <a:lnTo>
                  <a:pt x="3115" y="3300"/>
                </a:lnTo>
                <a:lnTo>
                  <a:pt x="3161" y="3347"/>
                </a:lnTo>
                <a:lnTo>
                  <a:pt x="3254" y="3300"/>
                </a:lnTo>
                <a:lnTo>
                  <a:pt x="5067" y="1441"/>
                </a:lnTo>
                <a:lnTo>
                  <a:pt x="5439" y="1813"/>
                </a:lnTo>
                <a:lnTo>
                  <a:pt x="5485" y="1859"/>
                </a:lnTo>
                <a:lnTo>
                  <a:pt x="5532" y="1813"/>
                </a:lnTo>
                <a:lnTo>
                  <a:pt x="5578" y="1813"/>
                </a:lnTo>
                <a:lnTo>
                  <a:pt x="5578" y="1766"/>
                </a:lnTo>
                <a:lnTo>
                  <a:pt x="5578" y="465"/>
                </a:lnTo>
                <a:lnTo>
                  <a:pt x="5578" y="418"/>
                </a:lnTo>
                <a:lnTo>
                  <a:pt x="5485" y="372"/>
                </a:lnTo>
                <a:close/>
                <a:moveTo>
                  <a:pt x="1" y="0"/>
                </a:moveTo>
                <a:lnTo>
                  <a:pt x="1" y="4462"/>
                </a:lnTo>
                <a:lnTo>
                  <a:pt x="5950" y="4462"/>
                </a:lnTo>
                <a:lnTo>
                  <a:pt x="5950" y="4090"/>
                </a:lnTo>
                <a:lnTo>
                  <a:pt x="373" y="4090"/>
                </a:lnTo>
                <a:lnTo>
                  <a:pt x="373" y="0"/>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89" name="Google Shape;4889;p1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6" name="Shape 5416"/>
        <p:cNvGrpSpPr/>
        <p:nvPr/>
      </p:nvGrpSpPr>
      <p:grpSpPr>
        <a:xfrm>
          <a:off x="0" y="0"/>
          <a:ext cx="0" cy="0"/>
          <a:chOff x="0" y="0"/>
          <a:chExt cx="0" cy="0"/>
        </a:xfrm>
      </p:grpSpPr>
      <p:sp>
        <p:nvSpPr>
          <p:cNvPr id="5417" name="Google Shape;5417;p20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STL-Decomposition</a:t>
            </a:r>
            <a:endParaRPr/>
          </a:p>
        </p:txBody>
      </p:sp>
      <p:grpSp>
        <p:nvGrpSpPr>
          <p:cNvPr id="5418" name="Google Shape;5418;p205"/>
          <p:cNvGrpSpPr/>
          <p:nvPr/>
        </p:nvGrpSpPr>
        <p:grpSpPr>
          <a:xfrm>
            <a:off x="955338" y="762779"/>
            <a:ext cx="5642275" cy="3977346"/>
            <a:chOff x="740675" y="886979"/>
            <a:chExt cx="5642275" cy="3977346"/>
          </a:xfrm>
        </p:grpSpPr>
        <p:pic>
          <p:nvPicPr>
            <p:cNvPr id="5419" name="Google Shape;5419;p205"/>
            <p:cNvPicPr preferRelativeResize="0"/>
            <p:nvPr/>
          </p:nvPicPr>
          <p:blipFill>
            <a:blip r:embed="rId3">
              <a:alphaModFix/>
            </a:blip>
            <a:stretch>
              <a:fillRect/>
            </a:stretch>
          </p:blipFill>
          <p:spPr>
            <a:xfrm>
              <a:off x="740675" y="886979"/>
              <a:ext cx="5642275" cy="3977346"/>
            </a:xfrm>
            <a:prstGeom prst="rect">
              <a:avLst/>
            </a:prstGeom>
            <a:noFill/>
            <a:ln>
              <a:noFill/>
            </a:ln>
          </p:spPr>
        </p:pic>
        <p:cxnSp>
          <p:nvCxnSpPr>
            <p:cNvPr id="5420" name="Google Shape;5420;p205"/>
            <p:cNvCxnSpPr/>
            <p:nvPr/>
          </p:nvCxnSpPr>
          <p:spPr>
            <a:xfrm>
              <a:off x="1901475" y="3190875"/>
              <a:ext cx="0" cy="544200"/>
            </a:xfrm>
            <a:prstGeom prst="straightConnector1">
              <a:avLst/>
            </a:prstGeom>
            <a:noFill/>
            <a:ln cap="flat" cmpd="sng" w="19050">
              <a:solidFill>
                <a:schemeClr val="accent6"/>
              </a:solidFill>
              <a:prstDash val="solid"/>
              <a:round/>
              <a:headEnd len="med" w="med" type="none"/>
              <a:tailEnd len="med" w="med" type="none"/>
            </a:ln>
          </p:spPr>
        </p:cxnSp>
        <p:cxnSp>
          <p:nvCxnSpPr>
            <p:cNvPr id="5421" name="Google Shape;5421;p205"/>
            <p:cNvCxnSpPr/>
            <p:nvPr/>
          </p:nvCxnSpPr>
          <p:spPr>
            <a:xfrm>
              <a:off x="2414025" y="3190875"/>
              <a:ext cx="0" cy="544200"/>
            </a:xfrm>
            <a:prstGeom prst="straightConnector1">
              <a:avLst/>
            </a:prstGeom>
            <a:noFill/>
            <a:ln cap="flat" cmpd="sng" w="19050">
              <a:solidFill>
                <a:schemeClr val="accent6"/>
              </a:solidFill>
              <a:prstDash val="solid"/>
              <a:round/>
              <a:headEnd len="med" w="med" type="none"/>
              <a:tailEnd len="med" w="med" type="none"/>
            </a:ln>
          </p:spPr>
        </p:cxnSp>
        <p:cxnSp>
          <p:nvCxnSpPr>
            <p:cNvPr id="5422" name="Google Shape;5422;p205"/>
            <p:cNvCxnSpPr/>
            <p:nvPr/>
          </p:nvCxnSpPr>
          <p:spPr>
            <a:xfrm>
              <a:off x="2935225" y="3190875"/>
              <a:ext cx="0" cy="544200"/>
            </a:xfrm>
            <a:prstGeom prst="straightConnector1">
              <a:avLst/>
            </a:prstGeom>
            <a:noFill/>
            <a:ln cap="flat" cmpd="sng" w="19050">
              <a:solidFill>
                <a:schemeClr val="accent6"/>
              </a:solidFill>
              <a:prstDash val="solid"/>
              <a:round/>
              <a:headEnd len="med" w="med" type="none"/>
              <a:tailEnd len="med" w="med" type="none"/>
            </a:ln>
          </p:spPr>
        </p:cxnSp>
        <p:cxnSp>
          <p:nvCxnSpPr>
            <p:cNvPr id="5423" name="Google Shape;5423;p205"/>
            <p:cNvCxnSpPr/>
            <p:nvPr/>
          </p:nvCxnSpPr>
          <p:spPr>
            <a:xfrm>
              <a:off x="3456425" y="3190875"/>
              <a:ext cx="0" cy="544200"/>
            </a:xfrm>
            <a:prstGeom prst="straightConnector1">
              <a:avLst/>
            </a:prstGeom>
            <a:noFill/>
            <a:ln cap="flat" cmpd="sng" w="19050">
              <a:solidFill>
                <a:schemeClr val="accent6"/>
              </a:solidFill>
              <a:prstDash val="solid"/>
              <a:round/>
              <a:headEnd len="med" w="med" type="none"/>
              <a:tailEnd len="med" w="med" type="none"/>
            </a:ln>
          </p:spPr>
        </p:cxnSp>
        <p:cxnSp>
          <p:nvCxnSpPr>
            <p:cNvPr id="5424" name="Google Shape;5424;p205"/>
            <p:cNvCxnSpPr/>
            <p:nvPr/>
          </p:nvCxnSpPr>
          <p:spPr>
            <a:xfrm>
              <a:off x="3968975" y="3190875"/>
              <a:ext cx="0" cy="544200"/>
            </a:xfrm>
            <a:prstGeom prst="straightConnector1">
              <a:avLst/>
            </a:prstGeom>
            <a:noFill/>
            <a:ln cap="flat" cmpd="sng" w="19050">
              <a:solidFill>
                <a:schemeClr val="accent6"/>
              </a:solidFill>
              <a:prstDash val="solid"/>
              <a:round/>
              <a:headEnd len="med" w="med" type="none"/>
              <a:tailEnd len="med" w="med" type="none"/>
            </a:ln>
          </p:spPr>
        </p:cxnSp>
        <p:cxnSp>
          <p:nvCxnSpPr>
            <p:cNvPr id="5425" name="Google Shape;5425;p205"/>
            <p:cNvCxnSpPr/>
            <p:nvPr/>
          </p:nvCxnSpPr>
          <p:spPr>
            <a:xfrm>
              <a:off x="4490175" y="3190875"/>
              <a:ext cx="0" cy="544200"/>
            </a:xfrm>
            <a:prstGeom prst="straightConnector1">
              <a:avLst/>
            </a:prstGeom>
            <a:noFill/>
            <a:ln cap="flat" cmpd="sng" w="19050">
              <a:solidFill>
                <a:schemeClr val="accent6"/>
              </a:solidFill>
              <a:prstDash val="solid"/>
              <a:round/>
              <a:headEnd len="med" w="med" type="none"/>
              <a:tailEnd len="med" w="med" type="none"/>
            </a:ln>
          </p:spPr>
        </p:cxnSp>
        <p:cxnSp>
          <p:nvCxnSpPr>
            <p:cNvPr id="5426" name="Google Shape;5426;p205"/>
            <p:cNvCxnSpPr/>
            <p:nvPr/>
          </p:nvCxnSpPr>
          <p:spPr>
            <a:xfrm>
              <a:off x="4942100" y="3190875"/>
              <a:ext cx="0" cy="544200"/>
            </a:xfrm>
            <a:prstGeom prst="straightConnector1">
              <a:avLst/>
            </a:prstGeom>
            <a:noFill/>
            <a:ln cap="flat" cmpd="sng" w="19050">
              <a:solidFill>
                <a:schemeClr val="accent6"/>
              </a:solidFill>
              <a:prstDash val="solid"/>
              <a:round/>
              <a:headEnd len="med" w="med" type="none"/>
              <a:tailEnd len="med" w="med" type="none"/>
            </a:ln>
          </p:spPr>
        </p:cxnSp>
        <p:cxnSp>
          <p:nvCxnSpPr>
            <p:cNvPr id="5427" name="Google Shape;5427;p205"/>
            <p:cNvCxnSpPr/>
            <p:nvPr/>
          </p:nvCxnSpPr>
          <p:spPr>
            <a:xfrm>
              <a:off x="5454650" y="3190875"/>
              <a:ext cx="0" cy="544200"/>
            </a:xfrm>
            <a:prstGeom prst="straightConnector1">
              <a:avLst/>
            </a:prstGeom>
            <a:noFill/>
            <a:ln cap="flat" cmpd="sng" w="19050">
              <a:solidFill>
                <a:schemeClr val="accent6"/>
              </a:solidFill>
              <a:prstDash val="solid"/>
              <a:round/>
              <a:headEnd len="med" w="med" type="none"/>
              <a:tailEnd len="med" w="med" type="none"/>
            </a:ln>
          </p:spPr>
        </p:cxnSp>
        <p:cxnSp>
          <p:nvCxnSpPr>
            <p:cNvPr id="5428" name="Google Shape;5428;p205"/>
            <p:cNvCxnSpPr/>
            <p:nvPr/>
          </p:nvCxnSpPr>
          <p:spPr>
            <a:xfrm flipH="1" rot="10800000">
              <a:off x="4084400" y="2122800"/>
              <a:ext cx="1905000" cy="544200"/>
            </a:xfrm>
            <a:prstGeom prst="straightConnector1">
              <a:avLst/>
            </a:prstGeom>
            <a:noFill/>
            <a:ln cap="flat" cmpd="sng" w="19050">
              <a:solidFill>
                <a:schemeClr val="accent6"/>
              </a:solidFill>
              <a:prstDash val="solid"/>
              <a:round/>
              <a:headEnd len="med" w="med" type="none"/>
              <a:tailEnd len="med" w="med" type="triangle"/>
            </a:ln>
          </p:spPr>
        </p:cxnSp>
      </p:grpSp>
      <p:sp>
        <p:nvSpPr>
          <p:cNvPr id="5429" name="Google Shape;5429;p205"/>
          <p:cNvSpPr txBox="1"/>
          <p:nvPr/>
        </p:nvSpPr>
        <p:spPr>
          <a:xfrm>
            <a:off x="6139375" y="2533200"/>
            <a:ext cx="30582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747474"/>
                </a:solidFill>
              </a:rPr>
              <a:t>12-month seasonal patterns</a:t>
            </a:r>
            <a:endParaRPr b="1" sz="1600">
              <a:solidFill>
                <a:srgbClr val="747474"/>
              </a:solidFill>
            </a:endParaRPr>
          </a:p>
        </p:txBody>
      </p:sp>
      <p:sp>
        <p:nvSpPr>
          <p:cNvPr id="5430" name="Google Shape;5430;p2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4" name="Shape 5434"/>
        <p:cNvGrpSpPr/>
        <p:nvPr/>
      </p:nvGrpSpPr>
      <p:grpSpPr>
        <a:xfrm>
          <a:off x="0" y="0"/>
          <a:ext cx="0" cy="0"/>
          <a:chOff x="0" y="0"/>
          <a:chExt cx="0" cy="0"/>
        </a:xfrm>
      </p:grpSpPr>
      <p:sp>
        <p:nvSpPr>
          <p:cNvPr id="5435" name="Google Shape;5435;p20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Seasonality Tests </a:t>
            </a:r>
            <a:endParaRPr/>
          </a:p>
        </p:txBody>
      </p:sp>
      <p:graphicFrame>
        <p:nvGraphicFramePr>
          <p:cNvPr id="5436" name="Google Shape;5436;p206"/>
          <p:cNvGraphicFramePr/>
          <p:nvPr/>
        </p:nvGraphicFramePr>
        <p:xfrm>
          <a:off x="952500" y="1619250"/>
          <a:ext cx="3000000" cy="3000000"/>
        </p:xfrm>
        <a:graphic>
          <a:graphicData uri="http://schemas.openxmlformats.org/drawingml/2006/table">
            <a:tbl>
              <a:tblPr>
                <a:noFill/>
                <a:tableStyleId>{83FE546E-1226-491D-9231-D0F4763894D3}</a:tableStyleId>
              </a:tblPr>
              <a:tblGrid>
                <a:gridCol w="2969050"/>
                <a:gridCol w="1739325"/>
                <a:gridCol w="2530625"/>
              </a:tblGrid>
              <a:tr h="381000">
                <a:tc>
                  <a:txBody>
                    <a:bodyPr/>
                    <a:lstStyle/>
                    <a:p>
                      <a:pPr indent="0" lvl="0" marL="0" rtl="0" algn="l">
                        <a:spcBef>
                          <a:spcPts val="0"/>
                        </a:spcBef>
                        <a:spcAft>
                          <a:spcPts val="0"/>
                        </a:spcAft>
                        <a:buNone/>
                      </a:pPr>
                      <a:r>
                        <a:rPr b="1" lang="en"/>
                        <a:t>Type of Test</a:t>
                      </a:r>
                      <a:endParaRPr b="1"/>
                    </a:p>
                  </a:txBody>
                  <a:tcPr marT="91425" marB="91425" marR="91425" marL="91425"/>
                </a:tc>
                <a:tc>
                  <a:txBody>
                    <a:bodyPr/>
                    <a:lstStyle/>
                    <a:p>
                      <a:pPr indent="0" lvl="0" marL="0" rtl="0" algn="l">
                        <a:spcBef>
                          <a:spcPts val="0"/>
                        </a:spcBef>
                        <a:spcAft>
                          <a:spcPts val="0"/>
                        </a:spcAft>
                        <a:buNone/>
                      </a:pPr>
                      <a:r>
                        <a:rPr b="1" lang="en"/>
                        <a:t>Show Seasonality</a:t>
                      </a:r>
                      <a:endParaRPr b="1"/>
                    </a:p>
                  </a:txBody>
                  <a:tcPr marT="91425" marB="91425" marR="91425" marL="91425"/>
                </a:tc>
                <a:tc>
                  <a:txBody>
                    <a:bodyPr/>
                    <a:lstStyle/>
                    <a:p>
                      <a:pPr indent="0" lvl="0" marL="0" rtl="0" algn="l">
                        <a:spcBef>
                          <a:spcPts val="0"/>
                        </a:spcBef>
                        <a:spcAft>
                          <a:spcPts val="0"/>
                        </a:spcAft>
                        <a:buNone/>
                      </a:pPr>
                      <a:r>
                        <a:rPr b="1" lang="en"/>
                        <a:t>Seasonal Period (Monthly)</a:t>
                      </a:r>
                      <a:endParaRPr b="1"/>
                    </a:p>
                  </a:txBody>
                  <a:tcPr marT="91425" marB="91425" marR="91425" marL="91425"/>
                </a:tc>
              </a:tr>
              <a:tr h="381000">
                <a:tc>
                  <a:txBody>
                    <a:bodyPr/>
                    <a:lstStyle/>
                    <a:p>
                      <a:pPr indent="0" lvl="0" marL="0" rtl="0" algn="l">
                        <a:spcBef>
                          <a:spcPts val="0"/>
                        </a:spcBef>
                        <a:spcAft>
                          <a:spcPts val="0"/>
                        </a:spcAft>
                        <a:buNone/>
                      </a:pPr>
                      <a:r>
                        <a:rPr b="1" lang="en"/>
                        <a:t>STL Decomposition</a:t>
                      </a:r>
                      <a:endParaRPr b="1"/>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12</a:t>
                      </a:r>
                      <a:endParaRPr/>
                    </a:p>
                  </a:txBody>
                  <a:tcPr marT="91425" marB="91425" marR="91425" marL="91425"/>
                </a:tc>
              </a:tr>
              <a:tr h="381000">
                <a:tc>
                  <a:txBody>
                    <a:bodyPr/>
                    <a:lstStyle/>
                    <a:p>
                      <a:pPr indent="0" lvl="0" marL="0" rtl="0" algn="l">
                        <a:spcBef>
                          <a:spcPts val="0"/>
                        </a:spcBef>
                        <a:spcAft>
                          <a:spcPts val="0"/>
                        </a:spcAft>
                        <a:buNone/>
                      </a:pPr>
                      <a:r>
                        <a:rPr b="1" lang="en"/>
                        <a:t>Ljung-Box Test</a:t>
                      </a:r>
                      <a:endParaRPr b="1"/>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12</a:t>
                      </a:r>
                      <a:endParaRPr/>
                    </a:p>
                  </a:txBody>
                  <a:tcPr marT="91425" marB="91425" marR="91425" marL="91425"/>
                </a:tc>
              </a:tr>
              <a:tr h="381000">
                <a:tc>
                  <a:txBody>
                    <a:bodyPr/>
                    <a:lstStyle/>
                    <a:p>
                      <a:pPr indent="0" lvl="0" marL="0" rtl="0" algn="l">
                        <a:spcBef>
                          <a:spcPts val="0"/>
                        </a:spcBef>
                        <a:spcAft>
                          <a:spcPts val="0"/>
                        </a:spcAft>
                        <a:buNone/>
                      </a:pPr>
                      <a:r>
                        <a:rPr b="1" lang="en"/>
                        <a:t>Quantitative Metrics from STL Decomposition</a:t>
                      </a:r>
                      <a:endParaRPr b="1"/>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12</a:t>
                      </a:r>
                      <a:endParaRPr/>
                    </a:p>
                  </a:txBody>
                  <a:tcPr marT="91425" marB="91425" marR="91425" marL="91425"/>
                </a:tc>
              </a:tr>
            </a:tbl>
          </a:graphicData>
        </a:graphic>
      </p:graphicFrame>
      <p:sp>
        <p:nvSpPr>
          <p:cNvPr id="5437" name="Google Shape;5437;p206"/>
          <p:cNvSpPr txBox="1"/>
          <p:nvPr/>
        </p:nvSpPr>
        <p:spPr>
          <a:xfrm>
            <a:off x="1090850" y="3585475"/>
            <a:ext cx="7239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33333"/>
                </a:solidFill>
              </a:rPr>
              <a:t>Which supports the </a:t>
            </a:r>
            <a:r>
              <a:rPr b="1" lang="en" sz="2000">
                <a:solidFill>
                  <a:srgbClr val="333333"/>
                </a:solidFill>
              </a:rPr>
              <a:t>earlier</a:t>
            </a:r>
            <a:r>
              <a:rPr b="1" lang="en" sz="2000">
                <a:solidFill>
                  <a:srgbClr val="333333"/>
                </a:solidFill>
              </a:rPr>
              <a:t> </a:t>
            </a:r>
            <a:r>
              <a:rPr b="1" lang="en" sz="2000">
                <a:solidFill>
                  <a:srgbClr val="333333"/>
                </a:solidFill>
              </a:rPr>
              <a:t>claim</a:t>
            </a:r>
            <a:r>
              <a:rPr b="1" lang="en" sz="2000">
                <a:solidFill>
                  <a:srgbClr val="333333"/>
                </a:solidFill>
              </a:rPr>
              <a:t> of 12 month seasonality.</a:t>
            </a:r>
            <a:endParaRPr b="1" sz="2000">
              <a:solidFill>
                <a:srgbClr val="333333"/>
              </a:solidFill>
            </a:endParaRPr>
          </a:p>
        </p:txBody>
      </p:sp>
      <p:sp>
        <p:nvSpPr>
          <p:cNvPr id="5438" name="Google Shape;5438;p2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2" name="Shape 5442"/>
        <p:cNvGrpSpPr/>
        <p:nvPr/>
      </p:nvGrpSpPr>
      <p:grpSpPr>
        <a:xfrm>
          <a:off x="0" y="0"/>
          <a:ext cx="0" cy="0"/>
          <a:chOff x="0" y="0"/>
          <a:chExt cx="0" cy="0"/>
        </a:xfrm>
      </p:grpSpPr>
      <p:sp>
        <p:nvSpPr>
          <p:cNvPr id="5443" name="Google Shape;5443;p207"/>
          <p:cNvSpPr txBox="1"/>
          <p:nvPr>
            <p:ph type="title"/>
          </p:nvPr>
        </p:nvSpPr>
        <p:spPr>
          <a:xfrm>
            <a:off x="420625" y="320050"/>
            <a:ext cx="8385000" cy="45081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Niche </a:t>
            </a:r>
            <a:endParaRPr/>
          </a:p>
        </p:txBody>
      </p:sp>
      <p:sp>
        <p:nvSpPr>
          <p:cNvPr id="5444" name="Google Shape;5444;p2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8" name="Shape 5448"/>
        <p:cNvGrpSpPr/>
        <p:nvPr/>
      </p:nvGrpSpPr>
      <p:grpSpPr>
        <a:xfrm>
          <a:off x="0" y="0"/>
          <a:ext cx="0" cy="0"/>
          <a:chOff x="0" y="0"/>
          <a:chExt cx="0" cy="0"/>
        </a:xfrm>
      </p:grpSpPr>
      <p:pic>
        <p:nvPicPr>
          <p:cNvPr id="5449" name="Google Shape;5449;p208"/>
          <p:cNvPicPr preferRelativeResize="0"/>
          <p:nvPr/>
        </p:nvPicPr>
        <p:blipFill>
          <a:blip r:embed="rId3">
            <a:alphaModFix/>
          </a:blip>
          <a:stretch>
            <a:fillRect/>
          </a:stretch>
        </p:blipFill>
        <p:spPr>
          <a:xfrm>
            <a:off x="868513" y="1063775"/>
            <a:ext cx="7515625" cy="3459725"/>
          </a:xfrm>
          <a:prstGeom prst="rect">
            <a:avLst/>
          </a:prstGeom>
          <a:noFill/>
          <a:ln>
            <a:noFill/>
          </a:ln>
        </p:spPr>
      </p:pic>
      <p:sp>
        <p:nvSpPr>
          <p:cNvPr id="5450" name="Google Shape;5450;p20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in Niche Over Time</a:t>
            </a:r>
            <a:endParaRPr/>
          </a:p>
          <a:p>
            <a:pPr indent="0" lvl="0" marL="0" rtl="0" algn="l">
              <a:lnSpc>
                <a:spcPct val="115000"/>
              </a:lnSpc>
              <a:spcBef>
                <a:spcPts val="0"/>
              </a:spcBef>
              <a:spcAft>
                <a:spcPts val="0"/>
              </a:spcAft>
              <a:buNone/>
            </a:pPr>
            <a:r>
              <a:rPr lang="en" sz="1600">
                <a:solidFill>
                  <a:schemeClr val="lt1"/>
                </a:solidFill>
                <a:highlight>
                  <a:schemeClr val="dk1"/>
                </a:highlight>
              </a:rPr>
              <a:t>Total Amount Visualization</a:t>
            </a:r>
            <a:endParaRPr sz="1600">
              <a:solidFill>
                <a:schemeClr val="lt1"/>
              </a:solidFill>
              <a:highlight>
                <a:schemeClr val="dk1"/>
              </a:highlight>
            </a:endParaRPr>
          </a:p>
          <a:p>
            <a:pPr indent="0" lvl="0" marL="0" rtl="0" algn="l">
              <a:lnSpc>
                <a:spcPct val="115000"/>
              </a:lnSpc>
              <a:spcBef>
                <a:spcPts val="800"/>
              </a:spcBef>
              <a:spcAft>
                <a:spcPts val="0"/>
              </a:spcAft>
              <a:buNone/>
            </a:pPr>
            <a:r>
              <a:t/>
            </a:r>
            <a:endParaRPr sz="1600">
              <a:solidFill>
                <a:schemeClr val="lt1"/>
              </a:solidFill>
              <a:highlight>
                <a:schemeClr val="dk1"/>
              </a:highlight>
            </a:endParaRPr>
          </a:p>
          <a:p>
            <a:pPr indent="0" lvl="0" marL="0" rtl="0" algn="l">
              <a:spcBef>
                <a:spcPts val="800"/>
              </a:spcBef>
              <a:spcAft>
                <a:spcPts val="0"/>
              </a:spcAft>
              <a:buNone/>
            </a:pPr>
            <a:r>
              <a:t/>
            </a:r>
            <a:endParaRPr/>
          </a:p>
          <a:p>
            <a:pPr indent="0" lvl="0" marL="0" rtl="0" algn="l">
              <a:spcBef>
                <a:spcPts val="0"/>
              </a:spcBef>
              <a:spcAft>
                <a:spcPts val="0"/>
              </a:spcAft>
              <a:buNone/>
            </a:pPr>
            <a:r>
              <a:t/>
            </a:r>
            <a:endParaRPr/>
          </a:p>
        </p:txBody>
      </p:sp>
      <p:sp>
        <p:nvSpPr>
          <p:cNvPr id="5451" name="Google Shape;5451;p208"/>
          <p:cNvSpPr/>
          <p:nvPr/>
        </p:nvSpPr>
        <p:spPr>
          <a:xfrm rot="2733933">
            <a:off x="2852005" y="2243182"/>
            <a:ext cx="279391" cy="16929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5452" name="Google Shape;5452;p208"/>
          <p:cNvSpPr/>
          <p:nvPr/>
        </p:nvSpPr>
        <p:spPr>
          <a:xfrm rot="2733933">
            <a:off x="3980318" y="2163880"/>
            <a:ext cx="279391" cy="16929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5453" name="Google Shape;5453;p208"/>
          <p:cNvSpPr/>
          <p:nvPr/>
        </p:nvSpPr>
        <p:spPr>
          <a:xfrm rot="2733933">
            <a:off x="4993764" y="1601277"/>
            <a:ext cx="279391" cy="16929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5454" name="Google Shape;5454;p208"/>
          <p:cNvSpPr/>
          <p:nvPr/>
        </p:nvSpPr>
        <p:spPr>
          <a:xfrm rot="2733933">
            <a:off x="5796358" y="1355069"/>
            <a:ext cx="279391" cy="16929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5455" name="Google Shape;5455;p208"/>
          <p:cNvSpPr/>
          <p:nvPr/>
        </p:nvSpPr>
        <p:spPr>
          <a:xfrm rot="2733933">
            <a:off x="6486468" y="2842016"/>
            <a:ext cx="279391" cy="16929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5456" name="Google Shape;5456;p208"/>
          <p:cNvSpPr/>
          <p:nvPr/>
        </p:nvSpPr>
        <p:spPr>
          <a:xfrm rot="2733933">
            <a:off x="7049071" y="2842016"/>
            <a:ext cx="279391" cy="16929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5457" name="Google Shape;5457;p208"/>
          <p:cNvSpPr/>
          <p:nvPr/>
        </p:nvSpPr>
        <p:spPr>
          <a:xfrm rot="2733933">
            <a:off x="7247044" y="2708989"/>
            <a:ext cx="279391" cy="16929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5458" name="Google Shape;5458;p208"/>
          <p:cNvSpPr txBox="1"/>
          <p:nvPr/>
        </p:nvSpPr>
        <p:spPr>
          <a:xfrm>
            <a:off x="483900" y="4523500"/>
            <a:ext cx="81762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After visualizing sales over time in Niche, we found there are some peaks in the </a:t>
            </a:r>
            <a:r>
              <a:rPr b="1" lang="en" u="sng"/>
              <a:t>middle of the year</a:t>
            </a:r>
            <a:r>
              <a:rPr lang="en"/>
              <a:t>.</a:t>
            </a:r>
            <a:br>
              <a:rPr lang="en"/>
            </a:br>
            <a:r>
              <a:rPr lang="en"/>
              <a:t>We assume there are some seasonality in the data, but the influence of Covid is still not ignorable.</a:t>
            </a:r>
            <a:endParaRPr>
              <a:solidFill>
                <a:schemeClr val="dk1"/>
              </a:solidFill>
            </a:endParaRPr>
          </a:p>
        </p:txBody>
      </p:sp>
      <p:sp>
        <p:nvSpPr>
          <p:cNvPr id="5459" name="Google Shape;5459;p2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3" name="Shape 5463"/>
        <p:cNvGrpSpPr/>
        <p:nvPr/>
      </p:nvGrpSpPr>
      <p:grpSpPr>
        <a:xfrm>
          <a:off x="0" y="0"/>
          <a:ext cx="0" cy="0"/>
          <a:chOff x="0" y="0"/>
          <a:chExt cx="0" cy="0"/>
        </a:xfrm>
      </p:grpSpPr>
      <p:sp>
        <p:nvSpPr>
          <p:cNvPr id="5464" name="Google Shape;5464;p209"/>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in Niche Over Time</a:t>
            </a:r>
            <a:endParaRPr/>
          </a:p>
        </p:txBody>
      </p:sp>
      <p:sp>
        <p:nvSpPr>
          <p:cNvPr id="5465" name="Google Shape;5465;p209"/>
          <p:cNvSpPr txBox="1"/>
          <p:nvPr>
            <p:ph idx="2" type="subTitle"/>
          </p:nvPr>
        </p:nvSpPr>
        <p:spPr>
          <a:xfrm>
            <a:off x="424450" y="756623"/>
            <a:ext cx="8384700" cy="632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Exponentially Smoothed</a:t>
            </a:r>
            <a:endParaRPr/>
          </a:p>
          <a:p>
            <a:pPr indent="0" lvl="0" marL="0" rtl="0" algn="l">
              <a:spcBef>
                <a:spcPts val="800"/>
              </a:spcBef>
              <a:spcAft>
                <a:spcPts val="800"/>
              </a:spcAft>
              <a:buNone/>
            </a:pPr>
            <a:r>
              <a:t/>
            </a:r>
            <a:endParaRPr/>
          </a:p>
        </p:txBody>
      </p:sp>
      <p:sp>
        <p:nvSpPr>
          <p:cNvPr id="5466" name="Google Shape;5466;p209"/>
          <p:cNvSpPr txBox="1"/>
          <p:nvPr/>
        </p:nvSpPr>
        <p:spPr>
          <a:xfrm>
            <a:off x="521250" y="4560875"/>
            <a:ext cx="81015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Using exponentially smoothed method to </a:t>
            </a:r>
            <a:r>
              <a:rPr b="1" lang="en" u="sng"/>
              <a:t>remove extreme data</a:t>
            </a:r>
            <a:r>
              <a:rPr lang="en"/>
              <a:t> and create a smooth red line as we can see. The peaks and the trend are still expressed in the graph. </a:t>
            </a:r>
            <a:endParaRPr/>
          </a:p>
          <a:p>
            <a:pPr indent="0" lvl="0" marL="0" rtl="0" algn="l">
              <a:spcBef>
                <a:spcPts val="0"/>
              </a:spcBef>
              <a:spcAft>
                <a:spcPts val="0"/>
              </a:spcAft>
              <a:buNone/>
            </a:pPr>
            <a:r>
              <a:t/>
            </a:r>
            <a:endParaRPr>
              <a:solidFill>
                <a:schemeClr val="dk1"/>
              </a:solidFill>
            </a:endParaRPr>
          </a:p>
        </p:txBody>
      </p:sp>
      <p:sp>
        <p:nvSpPr>
          <p:cNvPr id="5467" name="Google Shape;5467;p2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68" name="Google Shape;5468;p209"/>
          <p:cNvPicPr preferRelativeResize="0"/>
          <p:nvPr/>
        </p:nvPicPr>
        <p:blipFill>
          <a:blip r:embed="rId3">
            <a:alphaModFix/>
          </a:blip>
          <a:stretch>
            <a:fillRect/>
          </a:stretch>
        </p:blipFill>
        <p:spPr>
          <a:xfrm>
            <a:off x="1490475" y="1037125"/>
            <a:ext cx="6071601" cy="361842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2" name="Shape 5472"/>
        <p:cNvGrpSpPr/>
        <p:nvPr/>
      </p:nvGrpSpPr>
      <p:grpSpPr>
        <a:xfrm>
          <a:off x="0" y="0"/>
          <a:ext cx="0" cy="0"/>
          <a:chOff x="0" y="0"/>
          <a:chExt cx="0" cy="0"/>
        </a:xfrm>
      </p:grpSpPr>
      <p:sp>
        <p:nvSpPr>
          <p:cNvPr id="5473" name="Google Shape;5473;p210"/>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Objectives in Niche</a:t>
            </a:r>
            <a:endParaRPr/>
          </a:p>
        </p:txBody>
      </p:sp>
      <p:sp>
        <p:nvSpPr>
          <p:cNvPr id="5474" name="Google Shape;5474;p210"/>
          <p:cNvSpPr txBox="1"/>
          <p:nvPr>
            <p:ph idx="1" type="body"/>
          </p:nvPr>
        </p:nvSpPr>
        <p:spPr>
          <a:xfrm>
            <a:off x="424450" y="1513400"/>
            <a:ext cx="8384700" cy="20190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AutoNum type="arabicPeriod"/>
            </a:pPr>
            <a:r>
              <a:rPr lang="en"/>
              <a:t>Try to find </a:t>
            </a:r>
            <a:r>
              <a:rPr b="1" lang="en"/>
              <a:t>seasonality pattern</a:t>
            </a:r>
            <a:r>
              <a:rPr lang="en"/>
              <a:t> in the Niche, and focus on </a:t>
            </a:r>
            <a:r>
              <a:rPr lang="en" u="sng"/>
              <a:t>summer</a:t>
            </a:r>
            <a:r>
              <a:rPr lang="en"/>
              <a:t>.</a:t>
            </a:r>
            <a:br>
              <a:rPr lang="en"/>
            </a:br>
            <a:endParaRPr/>
          </a:p>
          <a:p>
            <a:pPr indent="-355600" lvl="0" marL="457200" rtl="0" algn="l">
              <a:spcBef>
                <a:spcPts val="0"/>
              </a:spcBef>
              <a:spcAft>
                <a:spcPts val="0"/>
              </a:spcAft>
              <a:buSzPts val="2000"/>
              <a:buAutoNum type="arabicPeriod"/>
            </a:pPr>
            <a:r>
              <a:rPr lang="en"/>
              <a:t>Identify the main </a:t>
            </a:r>
            <a:r>
              <a:rPr b="1" lang="en"/>
              <a:t>Sub-LoB</a:t>
            </a:r>
            <a:r>
              <a:rPr lang="en"/>
              <a:t> in Niche that brought the most sales in it.</a:t>
            </a:r>
            <a:br>
              <a:rPr lang="en"/>
            </a:br>
            <a:endParaRPr/>
          </a:p>
          <a:p>
            <a:pPr indent="-355600" lvl="0" marL="457200" rtl="0" algn="l">
              <a:spcBef>
                <a:spcPts val="0"/>
              </a:spcBef>
              <a:spcAft>
                <a:spcPts val="0"/>
              </a:spcAft>
              <a:buSzPts val="2000"/>
              <a:buAutoNum type="arabicPeriod"/>
            </a:pPr>
            <a:r>
              <a:rPr lang="en"/>
              <a:t>Check the influence of </a:t>
            </a:r>
            <a:r>
              <a:rPr b="1" lang="en"/>
              <a:t>Trend</a:t>
            </a:r>
            <a:r>
              <a:rPr lang="en"/>
              <a:t> and compare with it of Seasonality.</a:t>
            </a:r>
            <a:endParaRPr/>
          </a:p>
        </p:txBody>
      </p:sp>
      <p:sp>
        <p:nvSpPr>
          <p:cNvPr id="5475" name="Google Shape;5475;p210"/>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 </a:t>
            </a:r>
            <a:endParaRPr/>
          </a:p>
        </p:txBody>
      </p:sp>
      <p:sp>
        <p:nvSpPr>
          <p:cNvPr id="5476" name="Google Shape;5476;p2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0" name="Shape 5480"/>
        <p:cNvGrpSpPr/>
        <p:nvPr/>
      </p:nvGrpSpPr>
      <p:grpSpPr>
        <a:xfrm>
          <a:off x="0" y="0"/>
          <a:ext cx="0" cy="0"/>
          <a:chOff x="0" y="0"/>
          <a:chExt cx="0" cy="0"/>
        </a:xfrm>
      </p:grpSpPr>
      <p:sp>
        <p:nvSpPr>
          <p:cNvPr id="5481" name="Google Shape;5481;p211"/>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Total Sales in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82" name="Google Shape;5482;p211"/>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ACF Test</a:t>
            </a:r>
            <a:endParaRPr/>
          </a:p>
        </p:txBody>
      </p:sp>
      <p:sp>
        <p:nvSpPr>
          <p:cNvPr id="5483" name="Google Shape;5483;p2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84" name="Google Shape;5484;p211"/>
          <p:cNvPicPr preferRelativeResize="0"/>
          <p:nvPr/>
        </p:nvPicPr>
        <p:blipFill>
          <a:blip r:embed="rId3">
            <a:alphaModFix/>
          </a:blip>
          <a:stretch>
            <a:fillRect/>
          </a:stretch>
        </p:blipFill>
        <p:spPr>
          <a:xfrm>
            <a:off x="1099263" y="1138300"/>
            <a:ext cx="7054124" cy="38357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8" name="Shape 5488"/>
        <p:cNvGrpSpPr/>
        <p:nvPr/>
      </p:nvGrpSpPr>
      <p:grpSpPr>
        <a:xfrm>
          <a:off x="0" y="0"/>
          <a:ext cx="0" cy="0"/>
          <a:chOff x="0" y="0"/>
          <a:chExt cx="0" cy="0"/>
        </a:xfrm>
      </p:grpSpPr>
      <p:sp>
        <p:nvSpPr>
          <p:cNvPr id="5489" name="Google Shape;5489;p212"/>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in Medical from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90" name="Google Shape;5490;p212"/>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ACF Test</a:t>
            </a:r>
            <a:endParaRPr/>
          </a:p>
        </p:txBody>
      </p:sp>
      <p:sp>
        <p:nvSpPr>
          <p:cNvPr id="5491" name="Google Shape;5491;p2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92" name="Google Shape;5492;p212"/>
          <p:cNvPicPr preferRelativeResize="0"/>
          <p:nvPr/>
        </p:nvPicPr>
        <p:blipFill>
          <a:blip r:embed="rId3">
            <a:alphaModFix/>
          </a:blip>
          <a:stretch>
            <a:fillRect/>
          </a:stretch>
        </p:blipFill>
        <p:spPr>
          <a:xfrm>
            <a:off x="982175" y="1146800"/>
            <a:ext cx="7179650" cy="38357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6" name="Shape 5496"/>
        <p:cNvGrpSpPr/>
        <p:nvPr/>
      </p:nvGrpSpPr>
      <p:grpSpPr>
        <a:xfrm>
          <a:off x="0" y="0"/>
          <a:ext cx="0" cy="0"/>
          <a:chOff x="0" y="0"/>
          <a:chExt cx="0" cy="0"/>
        </a:xfrm>
      </p:grpSpPr>
      <p:sp>
        <p:nvSpPr>
          <p:cNvPr id="5497" name="Google Shape;5497;p213"/>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in Industrial from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98" name="Google Shape;5498;p213"/>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ACF Test</a:t>
            </a:r>
            <a:endParaRPr/>
          </a:p>
        </p:txBody>
      </p:sp>
      <p:sp>
        <p:nvSpPr>
          <p:cNvPr id="5499" name="Google Shape;5499;p2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00" name="Google Shape;5500;p213"/>
          <p:cNvPicPr preferRelativeResize="0"/>
          <p:nvPr/>
        </p:nvPicPr>
        <p:blipFill>
          <a:blip r:embed="rId3">
            <a:alphaModFix/>
          </a:blip>
          <a:stretch>
            <a:fillRect/>
          </a:stretch>
        </p:blipFill>
        <p:spPr>
          <a:xfrm>
            <a:off x="876300" y="1138275"/>
            <a:ext cx="7391399" cy="38357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4" name="Shape 5504"/>
        <p:cNvGrpSpPr/>
        <p:nvPr/>
      </p:nvGrpSpPr>
      <p:grpSpPr>
        <a:xfrm>
          <a:off x="0" y="0"/>
          <a:ext cx="0" cy="0"/>
          <a:chOff x="0" y="0"/>
          <a:chExt cx="0" cy="0"/>
        </a:xfrm>
      </p:grpSpPr>
      <p:sp>
        <p:nvSpPr>
          <p:cNvPr id="5505" name="Google Shape;5505;p21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Performance Over Time in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06" name="Google Shape;5506;p214"/>
          <p:cNvSpPr txBox="1"/>
          <p:nvPr>
            <p:ph idx="1" type="body"/>
          </p:nvPr>
        </p:nvSpPr>
        <p:spPr>
          <a:xfrm>
            <a:off x="420900" y="1125700"/>
            <a:ext cx="8384700" cy="3412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a:t>
            </a:r>
            <a:endParaRPr/>
          </a:p>
        </p:txBody>
      </p:sp>
      <p:sp>
        <p:nvSpPr>
          <p:cNvPr id="5507" name="Google Shape;5507;p214"/>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by Sub-LoB </a:t>
            </a:r>
            <a:endParaRPr/>
          </a:p>
        </p:txBody>
      </p:sp>
      <p:pic>
        <p:nvPicPr>
          <p:cNvPr id="5508" name="Google Shape;5508;p214"/>
          <p:cNvPicPr preferRelativeResize="0"/>
          <p:nvPr/>
        </p:nvPicPr>
        <p:blipFill>
          <a:blip r:embed="rId3">
            <a:alphaModFix/>
          </a:blip>
          <a:stretch>
            <a:fillRect/>
          </a:stretch>
        </p:blipFill>
        <p:spPr>
          <a:xfrm>
            <a:off x="865875" y="1053950"/>
            <a:ext cx="7412250" cy="3314149"/>
          </a:xfrm>
          <a:prstGeom prst="rect">
            <a:avLst/>
          </a:prstGeom>
          <a:noFill/>
          <a:ln>
            <a:noFill/>
          </a:ln>
        </p:spPr>
      </p:pic>
      <p:sp>
        <p:nvSpPr>
          <p:cNvPr id="5509" name="Google Shape;5509;p214"/>
          <p:cNvSpPr txBox="1"/>
          <p:nvPr/>
        </p:nvSpPr>
        <p:spPr>
          <a:xfrm>
            <a:off x="456175" y="4419125"/>
            <a:ext cx="83403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Sub-LoB of Niche, </a:t>
            </a:r>
            <a:r>
              <a:rPr b="1" lang="en" u="sng"/>
              <a:t>Medical</a:t>
            </a:r>
            <a:r>
              <a:rPr lang="en"/>
              <a:t> and </a:t>
            </a:r>
            <a:r>
              <a:rPr b="1" lang="en" u="sng"/>
              <a:t>Industrial, Organization and Tools</a:t>
            </a:r>
            <a:r>
              <a:rPr lang="en"/>
              <a:t> brought the main Sales, so we decide to delve into these two product lines in the following part and to analyze the seasonality in it.</a:t>
            </a:r>
            <a:endParaRPr sz="2300">
              <a:solidFill>
                <a:schemeClr val="dk1"/>
              </a:solidFill>
            </a:endParaRPr>
          </a:p>
        </p:txBody>
      </p:sp>
      <p:sp>
        <p:nvSpPr>
          <p:cNvPr id="5510" name="Google Shape;5510;p2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3" name="Shape 4893"/>
        <p:cNvGrpSpPr/>
        <p:nvPr/>
      </p:nvGrpSpPr>
      <p:grpSpPr>
        <a:xfrm>
          <a:off x="0" y="0"/>
          <a:ext cx="0" cy="0"/>
          <a:chOff x="0" y="0"/>
          <a:chExt cx="0" cy="0"/>
        </a:xfrm>
      </p:grpSpPr>
      <p:sp>
        <p:nvSpPr>
          <p:cNvPr id="4894" name="Google Shape;4894;p143"/>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How do we prove seasonality?  </a:t>
            </a:r>
            <a:endParaRPr/>
          </a:p>
        </p:txBody>
      </p:sp>
      <p:sp>
        <p:nvSpPr>
          <p:cNvPr id="4895" name="Google Shape;4895;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4" name="Shape 5514"/>
        <p:cNvGrpSpPr/>
        <p:nvPr/>
      </p:nvGrpSpPr>
      <p:grpSpPr>
        <a:xfrm>
          <a:off x="0" y="0"/>
          <a:ext cx="0" cy="0"/>
          <a:chOff x="0" y="0"/>
          <a:chExt cx="0" cy="0"/>
        </a:xfrm>
      </p:grpSpPr>
      <p:pic>
        <p:nvPicPr>
          <p:cNvPr id="5515" name="Google Shape;5515;p215"/>
          <p:cNvPicPr preferRelativeResize="0"/>
          <p:nvPr/>
        </p:nvPicPr>
        <p:blipFill>
          <a:blip r:embed="rId3">
            <a:alphaModFix/>
          </a:blip>
          <a:stretch>
            <a:fillRect/>
          </a:stretch>
        </p:blipFill>
        <p:spPr>
          <a:xfrm>
            <a:off x="1017849" y="1192200"/>
            <a:ext cx="6946574" cy="3951299"/>
          </a:xfrm>
          <a:prstGeom prst="rect">
            <a:avLst/>
          </a:prstGeom>
          <a:noFill/>
          <a:ln>
            <a:noFill/>
          </a:ln>
        </p:spPr>
      </p:pic>
      <p:sp>
        <p:nvSpPr>
          <p:cNvPr id="5516" name="Google Shape;5516;p215"/>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Total Sales in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17" name="Google Shape;5517;p215"/>
          <p:cNvSpPr txBox="1"/>
          <p:nvPr>
            <p:ph idx="1" type="body"/>
          </p:nvPr>
        </p:nvSpPr>
        <p:spPr>
          <a:xfrm>
            <a:off x="527650" y="1125725"/>
            <a:ext cx="8384700" cy="3702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a:t>
            </a:r>
            <a:endParaRPr/>
          </a:p>
        </p:txBody>
      </p:sp>
      <p:sp>
        <p:nvSpPr>
          <p:cNvPr id="5518" name="Google Shape;5518;p215"/>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Decomposition </a:t>
            </a:r>
            <a:endParaRPr/>
          </a:p>
        </p:txBody>
      </p:sp>
      <p:sp>
        <p:nvSpPr>
          <p:cNvPr id="5519" name="Google Shape;5519;p215"/>
          <p:cNvSpPr txBox="1"/>
          <p:nvPr>
            <p:ph idx="4294967295" type="body"/>
          </p:nvPr>
        </p:nvSpPr>
        <p:spPr>
          <a:xfrm>
            <a:off x="646788" y="1339637"/>
            <a:ext cx="7688700" cy="2799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a:t>
            </a:r>
            <a:endParaRPr/>
          </a:p>
        </p:txBody>
      </p:sp>
      <p:cxnSp>
        <p:nvCxnSpPr>
          <p:cNvPr id="5520" name="Google Shape;5520;p215"/>
          <p:cNvCxnSpPr/>
          <p:nvPr/>
        </p:nvCxnSpPr>
        <p:spPr>
          <a:xfrm flipH="1">
            <a:off x="3199175" y="3389535"/>
            <a:ext cx="8700" cy="749400"/>
          </a:xfrm>
          <a:prstGeom prst="straightConnector1">
            <a:avLst/>
          </a:prstGeom>
          <a:noFill/>
          <a:ln cap="flat" cmpd="sng" w="28575">
            <a:solidFill>
              <a:srgbClr val="FF0000"/>
            </a:solidFill>
            <a:prstDash val="solid"/>
            <a:round/>
            <a:headEnd len="med" w="med" type="none"/>
            <a:tailEnd len="med" w="med" type="none"/>
          </a:ln>
        </p:spPr>
      </p:cxnSp>
      <p:cxnSp>
        <p:nvCxnSpPr>
          <p:cNvPr id="5521" name="Google Shape;5521;p215"/>
          <p:cNvCxnSpPr/>
          <p:nvPr/>
        </p:nvCxnSpPr>
        <p:spPr>
          <a:xfrm flipH="1">
            <a:off x="5068925" y="3389535"/>
            <a:ext cx="8700" cy="749400"/>
          </a:xfrm>
          <a:prstGeom prst="straightConnector1">
            <a:avLst/>
          </a:prstGeom>
          <a:noFill/>
          <a:ln cap="flat" cmpd="sng" w="28575">
            <a:solidFill>
              <a:srgbClr val="FF0000"/>
            </a:solidFill>
            <a:prstDash val="solid"/>
            <a:round/>
            <a:headEnd len="med" w="med" type="none"/>
            <a:tailEnd len="med" w="med" type="none"/>
          </a:ln>
        </p:spPr>
      </p:cxnSp>
      <p:cxnSp>
        <p:nvCxnSpPr>
          <p:cNvPr id="5522" name="Google Shape;5522;p215"/>
          <p:cNvCxnSpPr/>
          <p:nvPr/>
        </p:nvCxnSpPr>
        <p:spPr>
          <a:xfrm flipH="1">
            <a:off x="6981250" y="3389535"/>
            <a:ext cx="8700" cy="749400"/>
          </a:xfrm>
          <a:prstGeom prst="straightConnector1">
            <a:avLst/>
          </a:prstGeom>
          <a:noFill/>
          <a:ln cap="flat" cmpd="sng" w="28575">
            <a:solidFill>
              <a:srgbClr val="FF0000"/>
            </a:solidFill>
            <a:prstDash val="solid"/>
            <a:round/>
            <a:headEnd len="med" w="med" type="none"/>
            <a:tailEnd len="med" w="med" type="none"/>
          </a:ln>
        </p:spPr>
      </p:cxnSp>
      <p:sp>
        <p:nvSpPr>
          <p:cNvPr id="5523" name="Google Shape;5523;p2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7" name="Shape 5527"/>
        <p:cNvGrpSpPr/>
        <p:nvPr/>
      </p:nvGrpSpPr>
      <p:grpSpPr>
        <a:xfrm>
          <a:off x="0" y="0"/>
          <a:ext cx="0" cy="0"/>
          <a:chOff x="0" y="0"/>
          <a:chExt cx="0" cy="0"/>
        </a:xfrm>
      </p:grpSpPr>
      <p:pic>
        <p:nvPicPr>
          <p:cNvPr id="5528" name="Google Shape;5528;p216"/>
          <p:cNvPicPr preferRelativeResize="0"/>
          <p:nvPr/>
        </p:nvPicPr>
        <p:blipFill>
          <a:blip r:embed="rId3">
            <a:alphaModFix/>
          </a:blip>
          <a:stretch>
            <a:fillRect/>
          </a:stretch>
        </p:blipFill>
        <p:spPr>
          <a:xfrm>
            <a:off x="896700" y="954775"/>
            <a:ext cx="7067726" cy="4103551"/>
          </a:xfrm>
          <a:prstGeom prst="rect">
            <a:avLst/>
          </a:prstGeom>
          <a:noFill/>
          <a:ln>
            <a:noFill/>
          </a:ln>
        </p:spPr>
      </p:pic>
      <p:sp>
        <p:nvSpPr>
          <p:cNvPr id="5529" name="Google Shape;5529;p21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in Medical from Niche</a:t>
            </a:r>
            <a:endParaRPr/>
          </a:p>
        </p:txBody>
      </p:sp>
      <p:sp>
        <p:nvSpPr>
          <p:cNvPr id="5530" name="Google Shape;5530;p216"/>
          <p:cNvSpPr txBox="1"/>
          <p:nvPr>
            <p:ph idx="1" type="body"/>
          </p:nvPr>
        </p:nvSpPr>
        <p:spPr>
          <a:xfrm>
            <a:off x="424450" y="1125725"/>
            <a:ext cx="8384700" cy="3702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a:t>
            </a:r>
            <a:endParaRPr/>
          </a:p>
        </p:txBody>
      </p:sp>
      <p:sp>
        <p:nvSpPr>
          <p:cNvPr id="5531" name="Google Shape;5531;p216"/>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Decomposition</a:t>
            </a:r>
            <a:endParaRPr/>
          </a:p>
        </p:txBody>
      </p:sp>
      <p:sp>
        <p:nvSpPr>
          <p:cNvPr id="5532" name="Google Shape;5532;p216"/>
          <p:cNvSpPr txBox="1"/>
          <p:nvPr>
            <p:ph idx="4294967295" type="body"/>
          </p:nvPr>
        </p:nvSpPr>
        <p:spPr>
          <a:xfrm>
            <a:off x="781975" y="1477406"/>
            <a:ext cx="7688700" cy="2749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a:t>
            </a:r>
            <a:endParaRPr/>
          </a:p>
        </p:txBody>
      </p:sp>
      <p:cxnSp>
        <p:nvCxnSpPr>
          <p:cNvPr id="5533" name="Google Shape;5533;p216"/>
          <p:cNvCxnSpPr/>
          <p:nvPr/>
        </p:nvCxnSpPr>
        <p:spPr>
          <a:xfrm flipH="1">
            <a:off x="3137775" y="3253013"/>
            <a:ext cx="8700" cy="736200"/>
          </a:xfrm>
          <a:prstGeom prst="straightConnector1">
            <a:avLst/>
          </a:prstGeom>
          <a:noFill/>
          <a:ln cap="flat" cmpd="sng" w="28575">
            <a:solidFill>
              <a:srgbClr val="FF0000"/>
            </a:solidFill>
            <a:prstDash val="solid"/>
            <a:round/>
            <a:headEnd len="med" w="med" type="none"/>
            <a:tailEnd len="med" w="med" type="none"/>
          </a:ln>
        </p:spPr>
      </p:cxnSp>
      <p:cxnSp>
        <p:nvCxnSpPr>
          <p:cNvPr id="5534" name="Google Shape;5534;p216"/>
          <p:cNvCxnSpPr/>
          <p:nvPr/>
        </p:nvCxnSpPr>
        <p:spPr>
          <a:xfrm flipH="1">
            <a:off x="5034000" y="3253013"/>
            <a:ext cx="8700" cy="736200"/>
          </a:xfrm>
          <a:prstGeom prst="straightConnector1">
            <a:avLst/>
          </a:prstGeom>
          <a:noFill/>
          <a:ln cap="flat" cmpd="sng" w="28575">
            <a:solidFill>
              <a:srgbClr val="FF0000"/>
            </a:solidFill>
            <a:prstDash val="solid"/>
            <a:round/>
            <a:headEnd len="med" w="med" type="none"/>
            <a:tailEnd len="med" w="med" type="none"/>
          </a:ln>
        </p:spPr>
      </p:cxnSp>
      <p:cxnSp>
        <p:nvCxnSpPr>
          <p:cNvPr id="5535" name="Google Shape;5535;p216"/>
          <p:cNvCxnSpPr/>
          <p:nvPr/>
        </p:nvCxnSpPr>
        <p:spPr>
          <a:xfrm flipH="1">
            <a:off x="6974750" y="3253013"/>
            <a:ext cx="8700" cy="736200"/>
          </a:xfrm>
          <a:prstGeom prst="straightConnector1">
            <a:avLst/>
          </a:prstGeom>
          <a:noFill/>
          <a:ln cap="flat" cmpd="sng" w="28575">
            <a:solidFill>
              <a:srgbClr val="FF0000"/>
            </a:solidFill>
            <a:prstDash val="solid"/>
            <a:round/>
            <a:headEnd len="med" w="med" type="none"/>
            <a:tailEnd len="med" w="med" type="none"/>
          </a:ln>
        </p:spPr>
      </p:cxnSp>
      <p:sp>
        <p:nvSpPr>
          <p:cNvPr id="5536" name="Google Shape;5536;p2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0" name="Shape 5540"/>
        <p:cNvGrpSpPr/>
        <p:nvPr/>
      </p:nvGrpSpPr>
      <p:grpSpPr>
        <a:xfrm>
          <a:off x="0" y="0"/>
          <a:ext cx="0" cy="0"/>
          <a:chOff x="0" y="0"/>
          <a:chExt cx="0" cy="0"/>
        </a:xfrm>
      </p:grpSpPr>
      <p:pic>
        <p:nvPicPr>
          <p:cNvPr id="5541" name="Google Shape;5541;p217"/>
          <p:cNvPicPr preferRelativeResize="0"/>
          <p:nvPr/>
        </p:nvPicPr>
        <p:blipFill>
          <a:blip r:embed="rId3">
            <a:alphaModFix/>
          </a:blip>
          <a:stretch>
            <a:fillRect/>
          </a:stretch>
        </p:blipFill>
        <p:spPr>
          <a:xfrm>
            <a:off x="1017850" y="1294400"/>
            <a:ext cx="7165776" cy="3795675"/>
          </a:xfrm>
          <a:prstGeom prst="rect">
            <a:avLst/>
          </a:prstGeom>
          <a:noFill/>
          <a:ln>
            <a:noFill/>
          </a:ln>
        </p:spPr>
      </p:pic>
      <p:sp>
        <p:nvSpPr>
          <p:cNvPr id="5542" name="Google Shape;5542;p217"/>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in Industrial from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43" name="Google Shape;5543;p217"/>
          <p:cNvSpPr txBox="1"/>
          <p:nvPr>
            <p:ph idx="1" type="body"/>
          </p:nvPr>
        </p:nvSpPr>
        <p:spPr>
          <a:xfrm>
            <a:off x="433975" y="1125725"/>
            <a:ext cx="8384700" cy="3702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a:t>
            </a:r>
            <a:endParaRPr/>
          </a:p>
        </p:txBody>
      </p:sp>
      <p:sp>
        <p:nvSpPr>
          <p:cNvPr id="5544" name="Google Shape;5544;p217"/>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Decomposition</a:t>
            </a:r>
            <a:endParaRPr/>
          </a:p>
        </p:txBody>
      </p:sp>
      <p:sp>
        <p:nvSpPr>
          <p:cNvPr id="5545" name="Google Shape;5545;p217"/>
          <p:cNvSpPr txBox="1"/>
          <p:nvPr>
            <p:ph idx="4294967295" type="body"/>
          </p:nvPr>
        </p:nvSpPr>
        <p:spPr>
          <a:xfrm>
            <a:off x="781975" y="1294389"/>
            <a:ext cx="7688700" cy="2812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 </a:t>
            </a:r>
            <a:endParaRPr/>
          </a:p>
        </p:txBody>
      </p:sp>
      <p:cxnSp>
        <p:nvCxnSpPr>
          <p:cNvPr id="5546" name="Google Shape;5546;p217"/>
          <p:cNvCxnSpPr/>
          <p:nvPr/>
        </p:nvCxnSpPr>
        <p:spPr>
          <a:xfrm flipH="1">
            <a:off x="3250925" y="3353607"/>
            <a:ext cx="8700" cy="753000"/>
          </a:xfrm>
          <a:prstGeom prst="straightConnector1">
            <a:avLst/>
          </a:prstGeom>
          <a:noFill/>
          <a:ln cap="flat" cmpd="sng" w="28575">
            <a:solidFill>
              <a:srgbClr val="FF0000"/>
            </a:solidFill>
            <a:prstDash val="solid"/>
            <a:round/>
            <a:headEnd len="med" w="med" type="none"/>
            <a:tailEnd len="med" w="med" type="none"/>
          </a:ln>
        </p:spPr>
      </p:cxnSp>
      <p:cxnSp>
        <p:nvCxnSpPr>
          <p:cNvPr id="5547" name="Google Shape;5547;p217"/>
          <p:cNvCxnSpPr/>
          <p:nvPr/>
        </p:nvCxnSpPr>
        <p:spPr>
          <a:xfrm flipH="1">
            <a:off x="5200425" y="3353607"/>
            <a:ext cx="8700" cy="753000"/>
          </a:xfrm>
          <a:prstGeom prst="straightConnector1">
            <a:avLst/>
          </a:prstGeom>
          <a:noFill/>
          <a:ln cap="flat" cmpd="sng" w="28575">
            <a:solidFill>
              <a:srgbClr val="FF0000"/>
            </a:solidFill>
            <a:prstDash val="solid"/>
            <a:round/>
            <a:headEnd len="med" w="med" type="none"/>
            <a:tailEnd len="med" w="med" type="none"/>
          </a:ln>
        </p:spPr>
      </p:cxnSp>
      <p:cxnSp>
        <p:nvCxnSpPr>
          <p:cNvPr id="5548" name="Google Shape;5548;p217"/>
          <p:cNvCxnSpPr/>
          <p:nvPr/>
        </p:nvCxnSpPr>
        <p:spPr>
          <a:xfrm flipH="1">
            <a:off x="7149925" y="3353607"/>
            <a:ext cx="8700" cy="753000"/>
          </a:xfrm>
          <a:prstGeom prst="straightConnector1">
            <a:avLst/>
          </a:prstGeom>
          <a:noFill/>
          <a:ln cap="flat" cmpd="sng" w="28575">
            <a:solidFill>
              <a:srgbClr val="FF0000"/>
            </a:solidFill>
            <a:prstDash val="solid"/>
            <a:round/>
            <a:headEnd len="med" w="med" type="none"/>
            <a:tailEnd len="med" w="med" type="none"/>
          </a:ln>
        </p:spPr>
      </p:cxnSp>
      <p:sp>
        <p:nvSpPr>
          <p:cNvPr id="5549" name="Google Shape;5549;p2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3" name="Shape 5553"/>
        <p:cNvGrpSpPr/>
        <p:nvPr/>
      </p:nvGrpSpPr>
      <p:grpSpPr>
        <a:xfrm>
          <a:off x="0" y="0"/>
          <a:ext cx="0" cy="0"/>
          <a:chOff x="0" y="0"/>
          <a:chExt cx="0" cy="0"/>
        </a:xfrm>
      </p:grpSpPr>
      <p:sp>
        <p:nvSpPr>
          <p:cNvPr id="5554" name="Google Shape;5554;p218"/>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 of Decomposition in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55" name="Google Shape;5555;p218"/>
          <p:cNvSpPr txBox="1"/>
          <p:nvPr>
            <p:ph idx="1" type="body"/>
          </p:nvPr>
        </p:nvSpPr>
        <p:spPr>
          <a:xfrm>
            <a:off x="420900" y="1125700"/>
            <a:ext cx="8384700" cy="3702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AutoNum type="arabicPeriod"/>
            </a:pPr>
            <a:r>
              <a:rPr lang="en" sz="1900"/>
              <a:t>There are some seasonality cycle in Niche data when we use Decomposition Model. </a:t>
            </a:r>
            <a:endParaRPr sz="1900"/>
          </a:p>
          <a:p>
            <a:pPr indent="-349250" lvl="0" marL="457200" rtl="0" algn="l">
              <a:spcBef>
                <a:spcPts val="800"/>
              </a:spcBef>
              <a:spcAft>
                <a:spcPts val="0"/>
              </a:spcAft>
              <a:buSzPts val="1900"/>
              <a:buAutoNum type="arabicPeriod"/>
            </a:pPr>
            <a:r>
              <a:rPr lang="en" sz="1900"/>
              <a:t>There are about 3.5 cycle in 9-year data, so there is </a:t>
            </a:r>
            <a:r>
              <a:rPr b="1" lang="en" sz="1900"/>
              <a:t>a cycle per 2.5 year</a:t>
            </a:r>
            <a:r>
              <a:rPr lang="en" sz="1900"/>
              <a:t>, which is more than 1 year.</a:t>
            </a:r>
            <a:endParaRPr sz="1900"/>
          </a:p>
          <a:p>
            <a:pPr indent="-349250" lvl="0" marL="457200" rtl="0" algn="l">
              <a:spcBef>
                <a:spcPts val="800"/>
              </a:spcBef>
              <a:spcAft>
                <a:spcPts val="0"/>
              </a:spcAft>
              <a:buSzPts val="1900"/>
              <a:buAutoNum type="arabicPeriod"/>
            </a:pPr>
            <a:r>
              <a:rPr lang="en" sz="1900"/>
              <a:t>The influence of </a:t>
            </a:r>
            <a:r>
              <a:rPr b="1" lang="en" sz="1900"/>
              <a:t>Trend</a:t>
            </a:r>
            <a:r>
              <a:rPr lang="en" sz="1900"/>
              <a:t> is still significant between 2020-2022.</a:t>
            </a:r>
            <a:endParaRPr sz="1900"/>
          </a:p>
          <a:p>
            <a:pPr indent="-349250" lvl="0" marL="457200" rtl="0" algn="l">
              <a:spcBef>
                <a:spcPts val="800"/>
              </a:spcBef>
              <a:spcAft>
                <a:spcPts val="0"/>
              </a:spcAft>
              <a:buSzPts val="1900"/>
              <a:buAutoNum type="arabicPeriod"/>
            </a:pPr>
            <a:r>
              <a:rPr b="1" lang="en" sz="1900"/>
              <a:t>Next Step</a:t>
            </a:r>
            <a:r>
              <a:rPr lang="en" sz="1900"/>
              <a:t>: Use STL Decomposition Model to detect seasonality with more details.</a:t>
            </a:r>
            <a:endParaRPr sz="1900"/>
          </a:p>
          <a:p>
            <a:pPr indent="-311150" lvl="1" marL="914400" rtl="0" algn="l">
              <a:spcBef>
                <a:spcPts val="800"/>
              </a:spcBef>
              <a:spcAft>
                <a:spcPts val="0"/>
              </a:spcAft>
              <a:buSzPts val="1300"/>
              <a:buChar char="○"/>
            </a:pPr>
            <a:r>
              <a:rPr lang="en" sz="1300"/>
              <a:t>Traditional Decomposition assumes data are seasonal, so the cycle could be very clear. </a:t>
            </a:r>
            <a:endParaRPr sz="1300"/>
          </a:p>
          <a:p>
            <a:pPr indent="-311150" lvl="1" marL="914400" rtl="0" algn="l">
              <a:spcBef>
                <a:spcPts val="800"/>
              </a:spcBef>
              <a:spcAft>
                <a:spcPts val="0"/>
              </a:spcAft>
              <a:buSzPts val="1300"/>
              <a:buChar char="○"/>
            </a:pPr>
            <a:r>
              <a:rPr lang="en" sz="1300"/>
              <a:t>Use STL Decomposition Model to check </a:t>
            </a:r>
            <a:r>
              <a:rPr b="1" lang="en" sz="1300" u="sng"/>
              <a:t>the influence of Trend </a:t>
            </a:r>
            <a:r>
              <a:rPr lang="en" sz="1300"/>
              <a:t>is not bigger than Seasonality.</a:t>
            </a:r>
            <a:endParaRPr sz="1300"/>
          </a:p>
          <a:p>
            <a:pPr indent="-311150" lvl="1" marL="914400" rtl="0" algn="l">
              <a:spcBef>
                <a:spcPts val="800"/>
              </a:spcBef>
              <a:spcAft>
                <a:spcPts val="0"/>
              </a:spcAft>
              <a:buSzPts val="1300"/>
              <a:buChar char="○"/>
            </a:pPr>
            <a:r>
              <a:rPr lang="en" sz="1300"/>
              <a:t>STL Decomposition is more appropriate to analyze complicated data</a:t>
            </a:r>
            <a:endParaRPr sz="1300"/>
          </a:p>
          <a:p>
            <a:pPr indent="0" lvl="0" marL="0" rtl="0" algn="l">
              <a:spcBef>
                <a:spcPts val="800"/>
              </a:spcBef>
              <a:spcAft>
                <a:spcPts val="0"/>
              </a:spcAft>
              <a:buNone/>
            </a:pPr>
            <a:r>
              <a:t/>
            </a:r>
            <a:endParaRPr sz="1700"/>
          </a:p>
          <a:p>
            <a:pPr indent="0" lvl="0" marL="0" rtl="0" algn="l">
              <a:spcBef>
                <a:spcPts val="800"/>
              </a:spcBef>
              <a:spcAft>
                <a:spcPts val="800"/>
              </a:spcAft>
              <a:buNone/>
            </a:pPr>
            <a:r>
              <a:t/>
            </a:r>
            <a:endParaRPr sz="1700"/>
          </a:p>
        </p:txBody>
      </p:sp>
      <p:sp>
        <p:nvSpPr>
          <p:cNvPr id="5556" name="Google Shape;5556;p218"/>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 </a:t>
            </a:r>
            <a:endParaRPr/>
          </a:p>
        </p:txBody>
      </p:sp>
      <p:sp>
        <p:nvSpPr>
          <p:cNvPr id="5557" name="Google Shape;5557;p2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1" name="Shape 5561"/>
        <p:cNvGrpSpPr/>
        <p:nvPr/>
      </p:nvGrpSpPr>
      <p:grpSpPr>
        <a:xfrm>
          <a:off x="0" y="0"/>
          <a:ext cx="0" cy="0"/>
          <a:chOff x="0" y="0"/>
          <a:chExt cx="0" cy="0"/>
        </a:xfrm>
      </p:grpSpPr>
      <p:sp>
        <p:nvSpPr>
          <p:cNvPr id="5562" name="Google Shape;5562;p219"/>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Total Sales in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63" name="Google Shape;5563;p219"/>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 STL Decomposition</a:t>
            </a:r>
            <a:endParaRPr/>
          </a:p>
        </p:txBody>
      </p:sp>
      <p:sp>
        <p:nvSpPr>
          <p:cNvPr id="5564" name="Google Shape;5564;p2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65" name="Google Shape;5565;p219"/>
          <p:cNvPicPr preferRelativeResize="0"/>
          <p:nvPr/>
        </p:nvPicPr>
        <p:blipFill>
          <a:blip r:embed="rId3">
            <a:alphaModFix/>
          </a:blip>
          <a:stretch>
            <a:fillRect/>
          </a:stretch>
        </p:blipFill>
        <p:spPr>
          <a:xfrm>
            <a:off x="1422828" y="1146800"/>
            <a:ext cx="6298324" cy="383577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9" name="Shape 5569"/>
        <p:cNvGrpSpPr/>
        <p:nvPr/>
      </p:nvGrpSpPr>
      <p:grpSpPr>
        <a:xfrm>
          <a:off x="0" y="0"/>
          <a:ext cx="0" cy="0"/>
          <a:chOff x="0" y="0"/>
          <a:chExt cx="0" cy="0"/>
        </a:xfrm>
      </p:grpSpPr>
      <p:sp>
        <p:nvSpPr>
          <p:cNvPr id="5570" name="Google Shape;5570;p220"/>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in Medical from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71" name="Google Shape;5571;p220"/>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 STL Decomposition</a:t>
            </a:r>
            <a:endParaRPr/>
          </a:p>
        </p:txBody>
      </p:sp>
      <p:sp>
        <p:nvSpPr>
          <p:cNvPr id="5572" name="Google Shape;5572;p2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73" name="Google Shape;5573;p220"/>
          <p:cNvPicPr preferRelativeResize="0"/>
          <p:nvPr/>
        </p:nvPicPr>
        <p:blipFill>
          <a:blip r:embed="rId3">
            <a:alphaModFix/>
          </a:blip>
          <a:stretch>
            <a:fillRect/>
          </a:stretch>
        </p:blipFill>
        <p:spPr>
          <a:xfrm>
            <a:off x="1618489" y="1189375"/>
            <a:ext cx="5907023" cy="383577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7" name="Shape 5577"/>
        <p:cNvGrpSpPr/>
        <p:nvPr/>
      </p:nvGrpSpPr>
      <p:grpSpPr>
        <a:xfrm>
          <a:off x="0" y="0"/>
          <a:ext cx="0" cy="0"/>
          <a:chOff x="0" y="0"/>
          <a:chExt cx="0" cy="0"/>
        </a:xfrm>
      </p:grpSpPr>
      <p:sp>
        <p:nvSpPr>
          <p:cNvPr id="5578" name="Google Shape;5578;p221"/>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Sales in Industrial from Niche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79" name="Google Shape;5579;p221"/>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 STL Decomposition</a:t>
            </a:r>
            <a:endParaRPr/>
          </a:p>
        </p:txBody>
      </p:sp>
      <p:sp>
        <p:nvSpPr>
          <p:cNvPr id="5580" name="Google Shape;5580;p2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81" name="Google Shape;5581;p221"/>
          <p:cNvPicPr preferRelativeResize="0"/>
          <p:nvPr/>
        </p:nvPicPr>
        <p:blipFill>
          <a:blip r:embed="rId3">
            <a:alphaModFix/>
          </a:blip>
          <a:stretch>
            <a:fillRect/>
          </a:stretch>
        </p:blipFill>
        <p:spPr>
          <a:xfrm>
            <a:off x="1387450" y="1163850"/>
            <a:ext cx="6458701" cy="38357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5" name="Shape 5585"/>
        <p:cNvGrpSpPr/>
        <p:nvPr/>
      </p:nvGrpSpPr>
      <p:grpSpPr>
        <a:xfrm>
          <a:off x="0" y="0"/>
          <a:ext cx="0" cy="0"/>
          <a:chOff x="0" y="0"/>
          <a:chExt cx="0" cy="0"/>
        </a:xfrm>
      </p:grpSpPr>
      <p:sp>
        <p:nvSpPr>
          <p:cNvPr id="5586" name="Google Shape;5586;p222"/>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 of STL Decomposition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87" name="Google Shape;5587;p222"/>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 </a:t>
            </a:r>
            <a:endParaRPr/>
          </a:p>
        </p:txBody>
      </p:sp>
      <p:sp>
        <p:nvSpPr>
          <p:cNvPr id="5588" name="Google Shape;5588;p222"/>
          <p:cNvSpPr txBox="1"/>
          <p:nvPr/>
        </p:nvSpPr>
        <p:spPr>
          <a:xfrm>
            <a:off x="424450" y="1343875"/>
            <a:ext cx="4374300" cy="8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Variance Explained by Seasonality: 5.31%</a:t>
            </a:r>
            <a:endParaRPr>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Variance Explained by </a:t>
            </a:r>
            <a:r>
              <a:rPr b="1" lang="en">
                <a:solidFill>
                  <a:schemeClr val="dk2"/>
                </a:solidFill>
                <a:latin typeface="Raleway"/>
                <a:ea typeface="Raleway"/>
                <a:cs typeface="Raleway"/>
                <a:sym typeface="Raleway"/>
              </a:rPr>
              <a:t>Trend: 69.08%</a:t>
            </a:r>
            <a:endParaRPr b="1">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Variance Explained by Residuals: 10.23%</a:t>
            </a:r>
            <a:endParaRPr>
              <a:solidFill>
                <a:schemeClr val="dk2"/>
              </a:solidFill>
              <a:latin typeface="Raleway"/>
              <a:ea typeface="Raleway"/>
              <a:cs typeface="Raleway"/>
              <a:sym typeface="Raleway"/>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sp>
        <p:nvSpPr>
          <p:cNvPr id="5589" name="Google Shape;5589;p222"/>
          <p:cNvSpPr txBox="1"/>
          <p:nvPr/>
        </p:nvSpPr>
        <p:spPr>
          <a:xfrm>
            <a:off x="424450" y="1003000"/>
            <a:ext cx="30546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highlight>
                  <a:schemeClr val="dk1"/>
                </a:highlight>
                <a:latin typeface="Lato"/>
                <a:ea typeface="Lato"/>
                <a:cs typeface="Lato"/>
                <a:sym typeface="Lato"/>
              </a:rPr>
              <a:t>Total Sales in Niche</a:t>
            </a:r>
            <a:endParaRPr b="1" sz="1600">
              <a:solidFill>
                <a:schemeClr val="lt1"/>
              </a:solidFill>
              <a:highlight>
                <a:schemeClr val="dk1"/>
              </a:highlight>
              <a:latin typeface="Lato"/>
              <a:ea typeface="Lato"/>
              <a:cs typeface="Lato"/>
              <a:sym typeface="Lato"/>
            </a:endParaRPr>
          </a:p>
        </p:txBody>
      </p:sp>
      <p:sp>
        <p:nvSpPr>
          <p:cNvPr id="5590" name="Google Shape;5590;p222"/>
          <p:cNvSpPr txBox="1"/>
          <p:nvPr/>
        </p:nvSpPr>
        <p:spPr>
          <a:xfrm>
            <a:off x="424450" y="2275788"/>
            <a:ext cx="3446400" cy="43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chemeClr val="lt1"/>
                </a:solidFill>
                <a:highlight>
                  <a:schemeClr val="dk1"/>
                </a:highlight>
                <a:latin typeface="Lato"/>
                <a:ea typeface="Lato"/>
                <a:cs typeface="Lato"/>
                <a:sym typeface="Lato"/>
              </a:rPr>
              <a:t>Total Sales in </a:t>
            </a:r>
            <a:r>
              <a:rPr b="1" lang="en" sz="1600">
                <a:solidFill>
                  <a:srgbClr val="FFC627"/>
                </a:solidFill>
                <a:highlight>
                  <a:schemeClr val="dk1"/>
                </a:highlight>
                <a:latin typeface="Lato"/>
                <a:ea typeface="Lato"/>
                <a:cs typeface="Lato"/>
                <a:sym typeface="Lato"/>
              </a:rPr>
              <a:t>Medical</a:t>
            </a:r>
            <a:r>
              <a:rPr b="1" lang="en" sz="1600">
                <a:solidFill>
                  <a:schemeClr val="lt1"/>
                </a:solidFill>
                <a:highlight>
                  <a:schemeClr val="dk1"/>
                </a:highlight>
                <a:latin typeface="Lato"/>
                <a:ea typeface="Lato"/>
                <a:cs typeface="Lato"/>
                <a:sym typeface="Lato"/>
              </a:rPr>
              <a:t> from Niche</a:t>
            </a:r>
            <a:endParaRPr b="1" sz="1600">
              <a:solidFill>
                <a:schemeClr val="lt1"/>
              </a:solidFill>
              <a:highlight>
                <a:schemeClr val="dk1"/>
              </a:highlight>
              <a:latin typeface="Lato"/>
              <a:ea typeface="Lato"/>
              <a:cs typeface="Lato"/>
              <a:sym typeface="Lato"/>
            </a:endParaRPr>
          </a:p>
        </p:txBody>
      </p:sp>
      <p:sp>
        <p:nvSpPr>
          <p:cNvPr id="5591" name="Google Shape;5591;p222"/>
          <p:cNvSpPr txBox="1"/>
          <p:nvPr/>
        </p:nvSpPr>
        <p:spPr>
          <a:xfrm>
            <a:off x="424450" y="2616675"/>
            <a:ext cx="4513200" cy="8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Variance Explained by Seasonality: 5.04%</a:t>
            </a:r>
            <a:endParaRPr>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Variance Explained by </a:t>
            </a:r>
            <a:r>
              <a:rPr b="1" lang="en">
                <a:solidFill>
                  <a:schemeClr val="dk2"/>
                </a:solidFill>
                <a:latin typeface="Raleway"/>
                <a:ea typeface="Raleway"/>
                <a:cs typeface="Raleway"/>
                <a:sym typeface="Raleway"/>
              </a:rPr>
              <a:t>Trend: 67.46%</a:t>
            </a:r>
            <a:endParaRPr b="1">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Variance Explained by Residuals: 11.03%</a:t>
            </a:r>
            <a:endParaRPr>
              <a:solidFill>
                <a:schemeClr val="dk2"/>
              </a:solidFill>
              <a:latin typeface="Raleway"/>
              <a:ea typeface="Raleway"/>
              <a:cs typeface="Raleway"/>
              <a:sym typeface="Raleway"/>
            </a:endParaRPr>
          </a:p>
          <a:p>
            <a:pPr indent="0" lvl="0" marL="0" rtl="0" algn="l">
              <a:spcBef>
                <a:spcPts val="0"/>
              </a:spcBef>
              <a:spcAft>
                <a:spcPts val="0"/>
              </a:spcAft>
              <a:buNone/>
            </a:pPr>
            <a:r>
              <a:t/>
            </a:r>
            <a:endParaRPr>
              <a:solidFill>
                <a:schemeClr val="dk2"/>
              </a:solidFill>
              <a:latin typeface="Raleway"/>
              <a:ea typeface="Raleway"/>
              <a:cs typeface="Raleway"/>
              <a:sym typeface="Raleway"/>
            </a:endParaRPr>
          </a:p>
        </p:txBody>
      </p:sp>
      <p:sp>
        <p:nvSpPr>
          <p:cNvPr id="5592" name="Google Shape;5592;p222"/>
          <p:cNvSpPr txBox="1"/>
          <p:nvPr/>
        </p:nvSpPr>
        <p:spPr>
          <a:xfrm>
            <a:off x="424450" y="3548575"/>
            <a:ext cx="3446400" cy="43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chemeClr val="lt1"/>
                </a:solidFill>
                <a:highlight>
                  <a:schemeClr val="dk1"/>
                </a:highlight>
                <a:latin typeface="Lato"/>
                <a:ea typeface="Lato"/>
                <a:cs typeface="Lato"/>
                <a:sym typeface="Lato"/>
              </a:rPr>
              <a:t>Total Sales in </a:t>
            </a:r>
            <a:r>
              <a:rPr b="1" lang="en" sz="1600">
                <a:solidFill>
                  <a:srgbClr val="FFC627"/>
                </a:solidFill>
                <a:highlight>
                  <a:schemeClr val="dk1"/>
                </a:highlight>
                <a:latin typeface="Lato"/>
                <a:ea typeface="Lato"/>
                <a:cs typeface="Lato"/>
                <a:sym typeface="Lato"/>
              </a:rPr>
              <a:t>Industrial</a:t>
            </a:r>
            <a:r>
              <a:rPr b="1" lang="en" sz="1600">
                <a:solidFill>
                  <a:schemeClr val="lt1"/>
                </a:solidFill>
                <a:highlight>
                  <a:schemeClr val="dk1"/>
                </a:highlight>
                <a:latin typeface="Lato"/>
                <a:ea typeface="Lato"/>
                <a:cs typeface="Lato"/>
                <a:sym typeface="Lato"/>
              </a:rPr>
              <a:t> from Niche</a:t>
            </a:r>
            <a:endParaRPr b="1" sz="1600">
              <a:solidFill>
                <a:schemeClr val="lt1"/>
              </a:solidFill>
              <a:highlight>
                <a:schemeClr val="dk1"/>
              </a:highlight>
              <a:latin typeface="Lato"/>
              <a:ea typeface="Lato"/>
              <a:cs typeface="Lato"/>
              <a:sym typeface="Lato"/>
            </a:endParaRPr>
          </a:p>
        </p:txBody>
      </p:sp>
      <p:sp>
        <p:nvSpPr>
          <p:cNvPr id="5593" name="Google Shape;5593;p222"/>
          <p:cNvSpPr txBox="1"/>
          <p:nvPr/>
        </p:nvSpPr>
        <p:spPr>
          <a:xfrm>
            <a:off x="424450" y="3889450"/>
            <a:ext cx="4374300" cy="8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Variance Explained by Seasonality: 8.28%</a:t>
            </a:r>
            <a:endParaRPr>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Variance Explained by </a:t>
            </a:r>
            <a:r>
              <a:rPr b="1" lang="en">
                <a:solidFill>
                  <a:schemeClr val="dk2"/>
                </a:solidFill>
                <a:latin typeface="Raleway"/>
                <a:ea typeface="Raleway"/>
                <a:cs typeface="Raleway"/>
                <a:sym typeface="Raleway"/>
              </a:rPr>
              <a:t>Trend: 61.40%</a:t>
            </a:r>
            <a:endParaRPr b="1">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Variance Explained by Residuals: 12.00%</a:t>
            </a:r>
            <a:endParaRPr>
              <a:solidFill>
                <a:schemeClr val="dk2"/>
              </a:solidFill>
              <a:latin typeface="Raleway"/>
              <a:ea typeface="Raleway"/>
              <a:cs typeface="Raleway"/>
              <a:sym typeface="Raleway"/>
            </a:endParaRPr>
          </a:p>
        </p:txBody>
      </p:sp>
      <p:sp>
        <p:nvSpPr>
          <p:cNvPr id="5594" name="Google Shape;5594;p222"/>
          <p:cNvSpPr txBox="1"/>
          <p:nvPr/>
        </p:nvSpPr>
        <p:spPr>
          <a:xfrm>
            <a:off x="4867800" y="973550"/>
            <a:ext cx="3937800" cy="3678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STL Decomposition analyze the influence of three different kinds: </a:t>
            </a:r>
            <a:endParaRPr sz="1800"/>
          </a:p>
          <a:p>
            <a:pPr indent="-342900" lvl="1" marL="914400" rtl="0" algn="l">
              <a:spcBef>
                <a:spcPts val="0"/>
              </a:spcBef>
              <a:spcAft>
                <a:spcPts val="0"/>
              </a:spcAft>
              <a:buSzPts val="1800"/>
              <a:buChar char="○"/>
            </a:pPr>
            <a:r>
              <a:rPr lang="en" sz="1800"/>
              <a:t>Seasonality</a:t>
            </a:r>
            <a:endParaRPr sz="1800"/>
          </a:p>
          <a:p>
            <a:pPr indent="-342900" lvl="1" marL="914400" rtl="0" algn="l">
              <a:spcBef>
                <a:spcPts val="0"/>
              </a:spcBef>
              <a:spcAft>
                <a:spcPts val="0"/>
              </a:spcAft>
              <a:buSzPts val="1800"/>
              <a:buChar char="○"/>
            </a:pPr>
            <a:r>
              <a:rPr lang="en" sz="1800"/>
              <a:t>Trend</a:t>
            </a:r>
            <a:endParaRPr sz="1800"/>
          </a:p>
          <a:p>
            <a:pPr indent="-342900" lvl="1" marL="914400" rtl="0" algn="l">
              <a:spcBef>
                <a:spcPts val="0"/>
              </a:spcBef>
              <a:spcAft>
                <a:spcPts val="0"/>
              </a:spcAft>
              <a:buSzPts val="1800"/>
              <a:buChar char="○"/>
            </a:pPr>
            <a:r>
              <a:rPr lang="en" sz="1800"/>
              <a:t>Residuals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With using the model, we found the influence of </a:t>
            </a:r>
            <a:r>
              <a:rPr b="1" lang="en" sz="1800" u="sng"/>
              <a:t>Trend</a:t>
            </a:r>
            <a:r>
              <a:rPr lang="en" sz="1800"/>
              <a:t> are always bigger, which means seasonality is not quite obvious.  </a:t>
            </a:r>
            <a:endParaRPr sz="2700">
              <a:solidFill>
                <a:schemeClr val="dk1"/>
              </a:solidFill>
            </a:endParaRPr>
          </a:p>
        </p:txBody>
      </p:sp>
      <p:sp>
        <p:nvSpPr>
          <p:cNvPr id="5595" name="Google Shape;5595;p2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9" name="Shape 5599"/>
        <p:cNvGrpSpPr/>
        <p:nvPr/>
      </p:nvGrpSpPr>
      <p:grpSpPr>
        <a:xfrm>
          <a:off x="0" y="0"/>
          <a:ext cx="0" cy="0"/>
          <a:chOff x="0" y="0"/>
          <a:chExt cx="0" cy="0"/>
        </a:xfrm>
      </p:grpSpPr>
      <p:sp>
        <p:nvSpPr>
          <p:cNvPr id="5600" name="Google Shape;5600;p223"/>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What Next?</a:t>
            </a:r>
            <a:endParaRPr/>
          </a:p>
        </p:txBody>
      </p:sp>
      <p:sp>
        <p:nvSpPr>
          <p:cNvPr id="5601" name="Google Shape;5601;p2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5" name="Shape 5605"/>
        <p:cNvGrpSpPr/>
        <p:nvPr/>
      </p:nvGrpSpPr>
      <p:grpSpPr>
        <a:xfrm>
          <a:off x="0" y="0"/>
          <a:ext cx="0" cy="0"/>
          <a:chOff x="0" y="0"/>
          <a:chExt cx="0" cy="0"/>
        </a:xfrm>
      </p:grpSpPr>
      <p:sp>
        <p:nvSpPr>
          <p:cNvPr id="5606" name="Google Shape;5606;p22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Conclusions and Next Step </a:t>
            </a:r>
            <a:endParaRPr/>
          </a:p>
        </p:txBody>
      </p:sp>
      <p:sp>
        <p:nvSpPr>
          <p:cNvPr id="5607" name="Google Shape;5607;p224"/>
          <p:cNvSpPr txBox="1"/>
          <p:nvPr>
            <p:ph idx="1" type="body"/>
          </p:nvPr>
        </p:nvSpPr>
        <p:spPr>
          <a:xfrm>
            <a:off x="379650" y="1060875"/>
            <a:ext cx="8384700" cy="188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solidFill>
                  <a:schemeClr val="lt1"/>
                </a:solidFill>
                <a:highlight>
                  <a:schemeClr val="dk1"/>
                </a:highlight>
              </a:rPr>
              <a:t>Conclusions</a:t>
            </a:r>
            <a:endParaRPr b="1" sz="1500">
              <a:solidFill>
                <a:schemeClr val="lt1"/>
              </a:solidFill>
              <a:highlight>
                <a:schemeClr val="dk1"/>
              </a:highlight>
            </a:endParaRPr>
          </a:p>
          <a:p>
            <a:pPr indent="-323850" lvl="0" marL="457200" rtl="0" algn="l">
              <a:spcBef>
                <a:spcPts val="800"/>
              </a:spcBef>
              <a:spcAft>
                <a:spcPts val="0"/>
              </a:spcAft>
              <a:buSzPts val="1500"/>
              <a:buAutoNum type="arabicPeriod"/>
            </a:pPr>
            <a:r>
              <a:rPr lang="en" sz="1500"/>
              <a:t>We have tried various methods to verify </a:t>
            </a:r>
            <a:r>
              <a:rPr lang="en" sz="1500"/>
              <a:t>seasonality</a:t>
            </a:r>
            <a:r>
              <a:rPr lang="en" sz="1500"/>
              <a:t> in datasets, getting different results.</a:t>
            </a:r>
            <a:endParaRPr sz="1500"/>
          </a:p>
          <a:p>
            <a:pPr indent="-323850" lvl="1" marL="914400" rtl="0" algn="l">
              <a:spcBef>
                <a:spcPts val="800"/>
              </a:spcBef>
              <a:spcAft>
                <a:spcPts val="0"/>
              </a:spcAft>
              <a:buSzPts val="1500"/>
              <a:buAutoNum type="alphaLcPeriod"/>
            </a:pPr>
            <a:r>
              <a:rPr lang="en" sz="1300"/>
              <a:t>According to the STL Decomposition, the explanation of </a:t>
            </a:r>
            <a:r>
              <a:rPr b="1" lang="en" sz="1300" u="sng"/>
              <a:t>Trend</a:t>
            </a:r>
            <a:r>
              <a:rPr lang="en" sz="1300" u="sng"/>
              <a:t> is bigger than it of Seasonality</a:t>
            </a:r>
            <a:r>
              <a:rPr lang="en" sz="1300"/>
              <a:t>.</a:t>
            </a:r>
            <a:endParaRPr sz="1300"/>
          </a:p>
          <a:p>
            <a:pPr indent="-311150" lvl="1" marL="914400" rtl="0" algn="l">
              <a:spcBef>
                <a:spcPts val="800"/>
              </a:spcBef>
              <a:spcAft>
                <a:spcPts val="0"/>
              </a:spcAft>
              <a:buSzPts val="1300"/>
              <a:buAutoNum type="alphaLcPeriod"/>
            </a:pPr>
            <a:r>
              <a:rPr lang="en" sz="1300"/>
              <a:t>According to Traditional Decomposition, there </a:t>
            </a:r>
            <a:r>
              <a:rPr b="1" lang="en" sz="1300" u="sng"/>
              <a:t>ARE</a:t>
            </a:r>
            <a:r>
              <a:rPr lang="en" sz="1300"/>
              <a:t> seasonality.</a:t>
            </a:r>
            <a:endParaRPr sz="1300"/>
          </a:p>
          <a:p>
            <a:pPr indent="-323850" lvl="0" marL="457200" rtl="0" algn="l">
              <a:spcBef>
                <a:spcPts val="800"/>
              </a:spcBef>
              <a:spcAft>
                <a:spcPts val="0"/>
              </a:spcAft>
              <a:buSzPts val="1500"/>
              <a:buAutoNum type="arabicPeriod"/>
            </a:pPr>
            <a:r>
              <a:rPr lang="en" sz="1500"/>
              <a:t>What if we separate the data into two parts: </a:t>
            </a:r>
            <a:r>
              <a:rPr lang="en" sz="1500" u="sng"/>
              <a:t>During Covid</a:t>
            </a:r>
            <a:r>
              <a:rPr lang="en" sz="1500"/>
              <a:t> and </a:t>
            </a:r>
            <a:r>
              <a:rPr lang="en" sz="1500" u="sng"/>
              <a:t>Out of Covid</a:t>
            </a:r>
            <a:r>
              <a:rPr lang="en" sz="1500"/>
              <a:t>?</a:t>
            </a:r>
            <a:endParaRPr sz="1500"/>
          </a:p>
          <a:p>
            <a:pPr indent="0" lvl="0" marL="0" rtl="0" algn="l">
              <a:spcBef>
                <a:spcPts val="800"/>
              </a:spcBef>
              <a:spcAft>
                <a:spcPts val="800"/>
              </a:spcAft>
              <a:buNone/>
            </a:pPr>
            <a:r>
              <a:t/>
            </a:r>
            <a:endParaRPr sz="1300"/>
          </a:p>
        </p:txBody>
      </p:sp>
      <p:sp>
        <p:nvSpPr>
          <p:cNvPr id="5608" name="Google Shape;5608;p224"/>
          <p:cNvSpPr txBox="1"/>
          <p:nvPr>
            <p:ph idx="2" type="subTitle"/>
          </p:nvPr>
        </p:nvSpPr>
        <p:spPr>
          <a:xfrm>
            <a:off x="424450" y="756623"/>
            <a:ext cx="8384700" cy="2463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a:t> </a:t>
            </a:r>
            <a:endParaRPr/>
          </a:p>
        </p:txBody>
      </p:sp>
      <p:sp>
        <p:nvSpPr>
          <p:cNvPr id="5609" name="Google Shape;5609;p224"/>
          <p:cNvSpPr txBox="1"/>
          <p:nvPr/>
        </p:nvSpPr>
        <p:spPr>
          <a:xfrm>
            <a:off x="324000" y="2943675"/>
            <a:ext cx="8496000" cy="20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lt1"/>
                </a:solidFill>
                <a:highlight>
                  <a:schemeClr val="dk1"/>
                </a:highlight>
              </a:rPr>
              <a:t>Next Step</a:t>
            </a:r>
            <a:r>
              <a:rPr lang="en" sz="1500">
                <a:solidFill>
                  <a:schemeClr val="lt1"/>
                </a:solidFill>
                <a:highlight>
                  <a:schemeClr val="dk1"/>
                </a:highlight>
              </a:rPr>
              <a:t> </a:t>
            </a:r>
            <a:endParaRPr sz="1500">
              <a:solidFill>
                <a:schemeClr val="lt1"/>
              </a:solidFill>
              <a:highlight>
                <a:schemeClr val="dk1"/>
              </a:highlight>
            </a:endParaRPr>
          </a:p>
          <a:p>
            <a:pPr indent="-323850" lvl="0" marL="457200" rtl="0" algn="l">
              <a:lnSpc>
                <a:spcPct val="115000"/>
              </a:lnSpc>
              <a:spcBef>
                <a:spcPts val="800"/>
              </a:spcBef>
              <a:spcAft>
                <a:spcPts val="0"/>
              </a:spcAft>
              <a:buClr>
                <a:schemeClr val="dk1"/>
              </a:buClr>
              <a:buSzPts val="1500"/>
              <a:buAutoNum type="arabicPeriod"/>
            </a:pPr>
            <a:r>
              <a:rPr lang="en" sz="1500">
                <a:solidFill>
                  <a:schemeClr val="dk1"/>
                </a:solidFill>
              </a:rPr>
              <a:t>Analyze datasets </a:t>
            </a:r>
            <a:r>
              <a:rPr lang="en" sz="1500" u="sng">
                <a:solidFill>
                  <a:schemeClr val="dk1"/>
                </a:solidFill>
              </a:rPr>
              <a:t>During Covid</a:t>
            </a:r>
            <a:r>
              <a:rPr lang="en" sz="1500">
                <a:solidFill>
                  <a:schemeClr val="dk1"/>
                </a:solidFill>
              </a:rPr>
              <a:t> and </a:t>
            </a:r>
            <a:r>
              <a:rPr lang="en" sz="1500" u="sng">
                <a:solidFill>
                  <a:schemeClr val="dk1"/>
                </a:solidFill>
              </a:rPr>
              <a:t>Out of Covid</a:t>
            </a:r>
            <a:r>
              <a:rPr lang="en" sz="1500">
                <a:solidFill>
                  <a:schemeClr val="dk1"/>
                </a:solidFill>
              </a:rPr>
              <a:t>, and find seasonality pattern separately.</a:t>
            </a:r>
            <a:endParaRPr sz="1500">
              <a:solidFill>
                <a:schemeClr val="dk1"/>
              </a:solidFill>
            </a:endParaRPr>
          </a:p>
          <a:p>
            <a:pPr indent="-323850" lvl="0" marL="457200" rtl="0" algn="l">
              <a:lnSpc>
                <a:spcPct val="115000"/>
              </a:lnSpc>
              <a:spcBef>
                <a:spcPts val="800"/>
              </a:spcBef>
              <a:spcAft>
                <a:spcPts val="0"/>
              </a:spcAft>
              <a:buClr>
                <a:schemeClr val="dk1"/>
              </a:buClr>
              <a:buSzPts val="1500"/>
              <a:buAutoNum type="arabicPeriod"/>
            </a:pPr>
            <a:r>
              <a:rPr b="1" lang="en" sz="1500">
                <a:solidFill>
                  <a:schemeClr val="dk1"/>
                </a:solidFill>
              </a:rPr>
              <a:t>Visualize</a:t>
            </a:r>
            <a:r>
              <a:rPr lang="en" sz="1500">
                <a:solidFill>
                  <a:schemeClr val="dk1"/>
                </a:solidFill>
              </a:rPr>
              <a:t> and </a:t>
            </a:r>
            <a:r>
              <a:rPr b="1" lang="en" sz="1500">
                <a:solidFill>
                  <a:schemeClr val="dk1"/>
                </a:solidFill>
              </a:rPr>
              <a:t>decompose</a:t>
            </a:r>
            <a:r>
              <a:rPr lang="en" sz="1500">
                <a:solidFill>
                  <a:schemeClr val="dk1"/>
                </a:solidFill>
              </a:rPr>
              <a:t> two types of datasets and explore seasonality patterns in them.</a:t>
            </a:r>
            <a:endParaRPr sz="1500">
              <a:solidFill>
                <a:schemeClr val="dk1"/>
              </a:solidFill>
            </a:endParaRPr>
          </a:p>
          <a:p>
            <a:pPr indent="-323850" lvl="0" marL="457200" rtl="0" algn="l">
              <a:lnSpc>
                <a:spcPct val="115000"/>
              </a:lnSpc>
              <a:spcBef>
                <a:spcPts val="800"/>
              </a:spcBef>
              <a:spcAft>
                <a:spcPts val="0"/>
              </a:spcAft>
              <a:buClr>
                <a:schemeClr val="dk1"/>
              </a:buClr>
              <a:buSzPts val="1500"/>
              <a:buAutoNum type="arabicPeriod"/>
            </a:pPr>
            <a:r>
              <a:rPr lang="en" sz="1500">
                <a:solidFill>
                  <a:schemeClr val="dk1"/>
                </a:solidFill>
              </a:rPr>
              <a:t>Explore Sub-LoB with better performance in </a:t>
            </a:r>
            <a:r>
              <a:rPr lang="en" sz="1500" u="sng">
                <a:solidFill>
                  <a:schemeClr val="dk1"/>
                </a:solidFill>
              </a:rPr>
              <a:t>Explanation, Stationary, and </a:t>
            </a:r>
            <a:r>
              <a:rPr lang="en" u="sng"/>
              <a:t>Autocorrelation</a:t>
            </a:r>
            <a:r>
              <a:rPr lang="en" sz="1500" u="sng">
                <a:solidFill>
                  <a:schemeClr val="dk1"/>
                </a:solidFill>
              </a:rPr>
              <a:t> Test.</a:t>
            </a:r>
            <a:endParaRPr sz="1500" u="sng">
              <a:solidFill>
                <a:schemeClr val="dk1"/>
              </a:solidFill>
            </a:endParaRPr>
          </a:p>
          <a:p>
            <a:pPr indent="-323850" lvl="0" marL="457200" rtl="0" algn="l">
              <a:lnSpc>
                <a:spcPct val="115000"/>
              </a:lnSpc>
              <a:spcBef>
                <a:spcPts val="800"/>
              </a:spcBef>
              <a:spcAft>
                <a:spcPts val="800"/>
              </a:spcAft>
              <a:buClr>
                <a:schemeClr val="dk1"/>
              </a:buClr>
              <a:buSzPts val="1500"/>
              <a:buAutoNum type="arabicPeriod"/>
            </a:pPr>
            <a:r>
              <a:rPr lang="en" sz="1500">
                <a:solidFill>
                  <a:schemeClr val="dk1"/>
                </a:solidFill>
              </a:rPr>
              <a:t>Apply data into </a:t>
            </a:r>
            <a:r>
              <a:rPr b="1" lang="en" sz="1500">
                <a:solidFill>
                  <a:schemeClr val="dk1"/>
                </a:solidFill>
              </a:rPr>
              <a:t>machine learning model</a:t>
            </a:r>
            <a:r>
              <a:rPr lang="en" sz="1500">
                <a:solidFill>
                  <a:schemeClr val="dk1"/>
                </a:solidFill>
              </a:rPr>
              <a:t> (SARIMA / CNN / RNN) to forecast sales in future.</a:t>
            </a:r>
            <a:endParaRPr sz="1500">
              <a:solidFill>
                <a:schemeClr val="dk1"/>
              </a:solidFill>
            </a:endParaRPr>
          </a:p>
        </p:txBody>
      </p:sp>
      <p:sp>
        <p:nvSpPr>
          <p:cNvPr id="5610" name="Google Shape;5610;p2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9" name="Shape 4899"/>
        <p:cNvGrpSpPr/>
        <p:nvPr/>
      </p:nvGrpSpPr>
      <p:grpSpPr>
        <a:xfrm>
          <a:off x="0" y="0"/>
          <a:ext cx="0" cy="0"/>
          <a:chOff x="0" y="0"/>
          <a:chExt cx="0" cy="0"/>
        </a:xfrm>
      </p:grpSpPr>
      <p:sp>
        <p:nvSpPr>
          <p:cNvPr id="4900" name="Google Shape;4900;p144"/>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Visual Inspection </a:t>
            </a:r>
            <a:endParaRPr/>
          </a:p>
        </p:txBody>
      </p:sp>
      <p:sp>
        <p:nvSpPr>
          <p:cNvPr id="4901" name="Google Shape;4901;p144"/>
          <p:cNvSpPr txBox="1"/>
          <p:nvPr>
            <p:ph idx="4294967295" type="body"/>
          </p:nvPr>
        </p:nvSpPr>
        <p:spPr>
          <a:xfrm>
            <a:off x="420900" y="1125700"/>
            <a:ext cx="8384700" cy="37023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
                <a:solidFill>
                  <a:srgbClr val="000000"/>
                </a:solidFill>
              </a:rPr>
              <a:t>We start by plotting the time series for each line of business (or sub-lines) to visually inspect for any apparent trends or seasonality.</a:t>
            </a:r>
            <a:endParaRPr>
              <a:solidFill>
                <a:srgbClr val="000000"/>
              </a:solidFill>
            </a:endParaRPr>
          </a:p>
          <a:p>
            <a:pPr indent="-355600" lvl="0" marL="457200" rtl="0" algn="l">
              <a:spcBef>
                <a:spcPts val="1200"/>
              </a:spcBef>
              <a:spcAft>
                <a:spcPts val="0"/>
              </a:spcAft>
              <a:buClr>
                <a:srgbClr val="000000"/>
              </a:buClr>
              <a:buSzPts val="2000"/>
              <a:buChar char="●"/>
            </a:pPr>
            <a:r>
              <a:rPr b="1" lang="en">
                <a:solidFill>
                  <a:srgbClr val="000000"/>
                </a:solidFill>
              </a:rPr>
              <a:t>Trend</a:t>
            </a:r>
            <a:r>
              <a:rPr lang="en">
                <a:solidFill>
                  <a:srgbClr val="000000"/>
                </a:solidFill>
              </a:rPr>
              <a:t>: Look for upward or downward long-term movements in the data.</a:t>
            </a:r>
            <a:endParaRPr>
              <a:solidFill>
                <a:srgbClr val="000000"/>
              </a:solidFill>
            </a:endParaRPr>
          </a:p>
          <a:p>
            <a:pPr indent="-355600" lvl="0" marL="457200" rtl="0" algn="l">
              <a:spcBef>
                <a:spcPts val="0"/>
              </a:spcBef>
              <a:spcAft>
                <a:spcPts val="0"/>
              </a:spcAft>
              <a:buClr>
                <a:srgbClr val="000000"/>
              </a:buClr>
              <a:buSzPts val="2000"/>
              <a:buChar char="●"/>
            </a:pPr>
            <a:r>
              <a:rPr b="1" lang="en">
                <a:solidFill>
                  <a:srgbClr val="000000"/>
                </a:solidFill>
              </a:rPr>
              <a:t>Seasonality</a:t>
            </a:r>
            <a:r>
              <a:rPr lang="en">
                <a:solidFill>
                  <a:srgbClr val="000000"/>
                </a:solidFill>
              </a:rPr>
              <a:t>: Look for repeating patterns at regular intervals (e.g., monthly, quarterly, yearly)</a:t>
            </a:r>
            <a:endParaRPr>
              <a:solidFill>
                <a:srgbClr val="000000"/>
              </a:solidFill>
            </a:endParaRPr>
          </a:p>
          <a:p>
            <a:pPr indent="0" lvl="0" marL="0" rtl="0" algn="l">
              <a:spcBef>
                <a:spcPts val="1200"/>
              </a:spcBef>
              <a:spcAft>
                <a:spcPts val="1200"/>
              </a:spcAft>
              <a:buNone/>
            </a:pPr>
            <a:r>
              <a:rPr lang="en">
                <a:solidFill>
                  <a:srgbClr val="000000"/>
                </a:solidFill>
              </a:rPr>
              <a:t>But looks can be deceiving which is why we need statistical methods to prove seasonality </a:t>
            </a:r>
            <a:endParaRPr>
              <a:solidFill>
                <a:srgbClr val="000000"/>
              </a:solidFill>
            </a:endParaRPr>
          </a:p>
        </p:txBody>
      </p:sp>
      <p:sp>
        <p:nvSpPr>
          <p:cNvPr id="4902" name="Google Shape;4902;p1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4" name="Shape 5614"/>
        <p:cNvGrpSpPr/>
        <p:nvPr/>
      </p:nvGrpSpPr>
      <p:grpSpPr>
        <a:xfrm>
          <a:off x="0" y="0"/>
          <a:ext cx="0" cy="0"/>
          <a:chOff x="0" y="0"/>
          <a:chExt cx="0" cy="0"/>
        </a:xfrm>
      </p:grpSpPr>
      <p:sp>
        <p:nvSpPr>
          <p:cNvPr id="5615" name="Google Shape;5615;p225"/>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Questions</a:t>
            </a:r>
            <a:endParaRPr/>
          </a:p>
        </p:txBody>
      </p:sp>
      <p:sp>
        <p:nvSpPr>
          <p:cNvPr id="5616" name="Google Shape;5616;p2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